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6" r:id="rId1"/>
  </p:sldMasterIdLst>
  <p:notesMasterIdLst>
    <p:notesMasterId r:id="rId51"/>
  </p:notesMasterIdLst>
  <p:handoutMasterIdLst>
    <p:handoutMasterId r:id="rId52"/>
  </p:handoutMasterIdLst>
  <p:sldIdLst>
    <p:sldId id="256" r:id="rId2"/>
    <p:sldId id="301" r:id="rId3"/>
    <p:sldId id="300" r:id="rId4"/>
    <p:sldId id="303" r:id="rId5"/>
    <p:sldId id="306" r:id="rId6"/>
    <p:sldId id="354" r:id="rId7"/>
    <p:sldId id="307" r:id="rId8"/>
    <p:sldId id="318" r:id="rId9"/>
    <p:sldId id="305" r:id="rId10"/>
    <p:sldId id="309" r:id="rId11"/>
    <p:sldId id="353" r:id="rId12"/>
    <p:sldId id="355" r:id="rId13"/>
    <p:sldId id="322" r:id="rId14"/>
    <p:sldId id="310" r:id="rId15"/>
    <p:sldId id="323" r:id="rId16"/>
    <p:sldId id="311" r:id="rId17"/>
    <p:sldId id="324" r:id="rId18"/>
    <p:sldId id="325" r:id="rId19"/>
    <p:sldId id="327" r:id="rId20"/>
    <p:sldId id="328" r:id="rId21"/>
    <p:sldId id="329" r:id="rId22"/>
    <p:sldId id="330" r:id="rId23"/>
    <p:sldId id="331" r:id="rId24"/>
    <p:sldId id="332" r:id="rId25"/>
    <p:sldId id="333" r:id="rId26"/>
    <p:sldId id="334" r:id="rId27"/>
    <p:sldId id="335" r:id="rId28"/>
    <p:sldId id="337" r:id="rId29"/>
    <p:sldId id="336" r:id="rId30"/>
    <p:sldId id="338" r:id="rId31"/>
    <p:sldId id="351" r:id="rId32"/>
    <p:sldId id="339" r:id="rId33"/>
    <p:sldId id="340" r:id="rId34"/>
    <p:sldId id="341" r:id="rId35"/>
    <p:sldId id="342" r:id="rId36"/>
    <p:sldId id="343" r:id="rId37"/>
    <p:sldId id="352" r:id="rId38"/>
    <p:sldId id="344" r:id="rId39"/>
    <p:sldId id="345" r:id="rId40"/>
    <p:sldId id="347" r:id="rId41"/>
    <p:sldId id="312" r:id="rId42"/>
    <p:sldId id="348" r:id="rId43"/>
    <p:sldId id="349" r:id="rId44"/>
    <p:sldId id="350" r:id="rId45"/>
    <p:sldId id="356" r:id="rId46"/>
    <p:sldId id="302" r:id="rId47"/>
    <p:sldId id="320" r:id="rId48"/>
    <p:sldId id="297" r:id="rId49"/>
    <p:sldId id="299" r:id="rId50"/>
  </p:sldIdLst>
  <p:sldSz cx="22860000" cy="117348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ctr" defTabSz="70626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3696">
          <p15:clr>
            <a:srgbClr val="A4A3A4"/>
          </p15:clr>
        </p15:guide>
        <p15:guide id="2" pos="72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bina Panayotova" initials="SP" lastIdx="1" clrIdx="0">
    <p:extLst>
      <p:ext uri="{19B8F6BF-5375-455C-9EA6-DF929625EA0E}">
        <p15:presenceInfo xmlns:p15="http://schemas.microsoft.com/office/powerpoint/2012/main" userId="S-1-5-21-4077282837-1950384282-2482728020-1472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4D70FF"/>
    <a:srgbClr val="E0C89B"/>
    <a:srgbClr val="F2E8D5"/>
    <a:srgbClr val="F9F9F9"/>
    <a:srgbClr val="FEFEFE"/>
    <a:srgbClr val="FDFDFD"/>
    <a:srgbClr val="191919"/>
    <a:srgbClr val="D2D0D0"/>
    <a:srgbClr val="817C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A58417-DD74-442F-B280-47EA8808EC04}" v="986" dt="2019-10-11T20:26:33.737"/>
    <p1510:client id="{0FAE729A-7AB4-4035-A0AE-F8BF560E035F}" v="1047" dt="2019-10-11T12:56:27.927"/>
    <p1510:client id="{8B3A6A5B-CE58-46E5-97D9-FE58EDF6A879}" v="285" dt="2019-10-12T10:55:40.92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267" autoAdjust="0"/>
  </p:normalViewPr>
  <p:slideViewPr>
    <p:cSldViewPr snapToGrid="0">
      <p:cViewPr varScale="1">
        <p:scale>
          <a:sx n="55" d="100"/>
          <a:sy n="55" d="100"/>
        </p:scale>
        <p:origin x="894" y="78"/>
      </p:cViewPr>
      <p:guideLst>
        <p:guide orient="horz" pos="3696"/>
        <p:guide pos="72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 Chaov" userId="ab06d56f74e407a5" providerId="LiveId" clId="{0BA58417-DD74-442F-B280-47EA8808EC04}"/>
    <pc:docChg chg="undo redo custSel mod addSld delSld modSld sldOrd">
      <pc:chgData name="Martin Chaov" userId="ab06d56f74e407a5" providerId="LiveId" clId="{0BA58417-DD74-442F-B280-47EA8808EC04}" dt="2019-10-11T20:26:33.736" v="1669"/>
      <pc:docMkLst>
        <pc:docMk/>
      </pc:docMkLst>
      <pc:sldChg chg="modSp">
        <pc:chgData name="Martin Chaov" userId="ab06d56f74e407a5" providerId="LiveId" clId="{0BA58417-DD74-442F-B280-47EA8808EC04}" dt="2019-10-06T11:58:25.282" v="39" actId="1036"/>
        <pc:sldMkLst>
          <pc:docMk/>
          <pc:sldMk cId="3063698039" sldId="256"/>
        </pc:sldMkLst>
        <pc:spChg chg="mod">
          <ac:chgData name="Martin Chaov" userId="ab06d56f74e407a5" providerId="LiveId" clId="{0BA58417-DD74-442F-B280-47EA8808EC04}" dt="2019-10-06T11:58:14.233" v="4"/>
          <ac:spMkLst>
            <pc:docMk/>
            <pc:sldMk cId="3063698039" sldId="256"/>
            <ac:spMk id="2" creationId="{00000000-0000-0000-0000-000000000000}"/>
          </ac:spMkLst>
        </pc:spChg>
        <pc:spChg chg="mod">
          <ac:chgData name="Martin Chaov" userId="ab06d56f74e407a5" providerId="LiveId" clId="{0BA58417-DD74-442F-B280-47EA8808EC04}" dt="2019-10-06T11:58:25.282" v="39" actId="1036"/>
          <ac:spMkLst>
            <pc:docMk/>
            <pc:sldMk cId="3063698039" sldId="256"/>
            <ac:spMk id="3" creationId="{00000000-0000-0000-0000-000000000000}"/>
          </ac:spMkLst>
        </pc:spChg>
        <pc:picChg chg="mod">
          <ac:chgData name="Martin Chaov" userId="ab06d56f74e407a5" providerId="LiveId" clId="{0BA58417-DD74-442F-B280-47EA8808EC04}" dt="2019-10-06T11:58:19.523" v="35" actId="1035"/>
          <ac:picMkLst>
            <pc:docMk/>
            <pc:sldMk cId="3063698039" sldId="256"/>
            <ac:picMk id="6" creationId="{00000000-0000-0000-0000-000000000000}"/>
          </ac:picMkLst>
        </pc:picChg>
      </pc:sldChg>
      <pc:sldChg chg="modSp modAnim">
        <pc:chgData name="Martin Chaov" userId="ab06d56f74e407a5" providerId="LiveId" clId="{0BA58417-DD74-442F-B280-47EA8808EC04}" dt="2019-10-11T20:20:41.430" v="1662"/>
        <pc:sldMkLst>
          <pc:docMk/>
          <pc:sldMk cId="1742827243" sldId="300"/>
        </pc:sldMkLst>
        <pc:spChg chg="mod">
          <ac:chgData name="Martin Chaov" userId="ab06d56f74e407a5" providerId="LiveId" clId="{0BA58417-DD74-442F-B280-47EA8808EC04}" dt="2019-10-06T11:58:54.003" v="46" actId="20577"/>
          <ac:spMkLst>
            <pc:docMk/>
            <pc:sldMk cId="1742827243" sldId="300"/>
            <ac:spMk id="3" creationId="{D9570BD6-1EE4-40BE-AAB8-7B2BB0A1B6DC}"/>
          </ac:spMkLst>
        </pc:spChg>
      </pc:sldChg>
      <pc:sldChg chg="modSp">
        <pc:chgData name="Martin Chaov" userId="ab06d56f74e407a5" providerId="LiveId" clId="{0BA58417-DD74-442F-B280-47EA8808EC04}" dt="2019-10-06T11:58:44.270" v="44" actId="20577"/>
        <pc:sldMkLst>
          <pc:docMk/>
          <pc:sldMk cId="2772324195" sldId="301"/>
        </pc:sldMkLst>
        <pc:spChg chg="mod">
          <ac:chgData name="Martin Chaov" userId="ab06d56f74e407a5" providerId="LiveId" clId="{0BA58417-DD74-442F-B280-47EA8808EC04}" dt="2019-10-06T11:58:44.270" v="44" actId="20577"/>
          <ac:spMkLst>
            <pc:docMk/>
            <pc:sldMk cId="2772324195" sldId="301"/>
            <ac:spMk id="6" creationId="{18E00156-CB10-4F51-B73F-1BA5D4BDACA1}"/>
          </ac:spMkLst>
        </pc:spChg>
      </pc:sldChg>
      <pc:sldChg chg="modTransition modAnim">
        <pc:chgData name="Martin Chaov" userId="ab06d56f74e407a5" providerId="LiveId" clId="{0BA58417-DD74-442F-B280-47EA8808EC04}" dt="2019-10-11T20:25:57.333" v="1665"/>
        <pc:sldMkLst>
          <pc:docMk/>
          <pc:sldMk cId="853285019" sldId="302"/>
        </pc:sldMkLst>
      </pc:sldChg>
      <pc:sldChg chg="del">
        <pc:chgData name="Martin Chaov" userId="ab06d56f74e407a5" providerId="LiveId" clId="{0BA58417-DD74-442F-B280-47EA8808EC04}" dt="2019-10-11T19:56:06.748" v="769" actId="2696"/>
        <pc:sldMkLst>
          <pc:docMk/>
          <pc:sldMk cId="1633419500" sldId="304"/>
        </pc:sldMkLst>
      </pc:sldChg>
      <pc:sldChg chg="addSp modSp setBg">
        <pc:chgData name="Martin Chaov" userId="ab06d56f74e407a5" providerId="LiveId" clId="{0BA58417-DD74-442F-B280-47EA8808EC04}" dt="2019-10-09T21:11:05.076" v="174" actId="207"/>
        <pc:sldMkLst>
          <pc:docMk/>
          <pc:sldMk cId="3228605250" sldId="305"/>
        </pc:sldMkLst>
        <pc:spChg chg="mod">
          <ac:chgData name="Martin Chaov" userId="ab06d56f74e407a5" providerId="LiveId" clId="{0BA58417-DD74-442F-B280-47EA8808EC04}" dt="2019-10-09T21:11:05.076" v="174" actId="207"/>
          <ac:spMkLst>
            <pc:docMk/>
            <pc:sldMk cId="3228605250" sldId="305"/>
            <ac:spMk id="2" creationId="{B7A4D233-46CA-40AD-A334-C26B7E863FCE}"/>
          </ac:spMkLst>
        </pc:spChg>
        <pc:spChg chg="mod">
          <ac:chgData name="Martin Chaov" userId="ab06d56f74e407a5" providerId="LiveId" clId="{0BA58417-DD74-442F-B280-47EA8808EC04}" dt="2019-10-09T21:11:05.076" v="174" actId="207"/>
          <ac:spMkLst>
            <pc:docMk/>
            <pc:sldMk cId="3228605250" sldId="305"/>
            <ac:spMk id="3" creationId="{DFD97044-D244-4BF3-B151-B3374688C2B2}"/>
          </ac:spMkLst>
        </pc:spChg>
        <pc:picChg chg="add mod">
          <ac:chgData name="Martin Chaov" userId="ab06d56f74e407a5" providerId="LiveId" clId="{0BA58417-DD74-442F-B280-47EA8808EC04}" dt="2019-10-09T21:10:39.238" v="172" actId="14100"/>
          <ac:picMkLst>
            <pc:docMk/>
            <pc:sldMk cId="3228605250" sldId="305"/>
            <ac:picMk id="1026" creationId="{70C77AAD-1604-433A-8CA8-E21FCCCCD159}"/>
          </ac:picMkLst>
        </pc:picChg>
      </pc:sldChg>
      <pc:sldChg chg="addSp delSp modSp mod setBg setClrOvrMap modNotesTx">
        <pc:chgData name="Martin Chaov" userId="ab06d56f74e407a5" providerId="LiveId" clId="{0BA58417-DD74-442F-B280-47EA8808EC04}" dt="2019-10-11T19:59:22.449" v="849" actId="20577"/>
        <pc:sldMkLst>
          <pc:docMk/>
          <pc:sldMk cId="1890207083" sldId="306"/>
        </pc:sldMkLst>
        <pc:spChg chg="mod">
          <ac:chgData name="Martin Chaov" userId="ab06d56f74e407a5" providerId="LiveId" clId="{0BA58417-DD74-442F-B280-47EA8808EC04}" dt="2019-10-09T21:45:58.723" v="751" actId="207"/>
          <ac:spMkLst>
            <pc:docMk/>
            <pc:sldMk cId="1890207083" sldId="306"/>
            <ac:spMk id="2" creationId="{B92ECA6C-2402-4871-914E-F81C24C14B20}"/>
          </ac:spMkLst>
        </pc:spChg>
        <pc:spChg chg="mod">
          <ac:chgData name="Martin Chaov" userId="ab06d56f74e407a5" providerId="LiveId" clId="{0BA58417-DD74-442F-B280-47EA8808EC04}" dt="2019-10-09T21:36:43.580" v="300" actId="26606"/>
          <ac:spMkLst>
            <pc:docMk/>
            <pc:sldMk cId="1890207083" sldId="306"/>
            <ac:spMk id="3" creationId="{53A7F107-081C-4FBF-B51A-4546715FC502}"/>
          </ac:spMkLst>
        </pc:spChg>
        <pc:spChg chg="add del">
          <ac:chgData name="Martin Chaov" userId="ab06d56f74e407a5" providerId="LiveId" clId="{0BA58417-DD74-442F-B280-47EA8808EC04}" dt="2019-10-09T21:36:43.580" v="300" actId="26606"/>
          <ac:spMkLst>
            <pc:docMk/>
            <pc:sldMk cId="1890207083" sldId="306"/>
            <ac:spMk id="8" creationId="{8D70B121-56F4-4848-B38B-182089D909FA}"/>
          </ac:spMkLst>
        </pc:spChg>
        <pc:spChg chg="add del">
          <ac:chgData name="Martin Chaov" userId="ab06d56f74e407a5" providerId="LiveId" clId="{0BA58417-DD74-442F-B280-47EA8808EC04}" dt="2019-10-09T21:36:43.580" v="300" actId="26606"/>
          <ac:spMkLst>
            <pc:docMk/>
            <pc:sldMk cId="1890207083" sldId="306"/>
            <ac:spMk id="13" creationId="{48A740BC-A0AA-45E0-B899-2AE9C6FE11CA}"/>
          </ac:spMkLst>
        </pc:spChg>
        <pc:cxnChg chg="add del">
          <ac:chgData name="Martin Chaov" userId="ab06d56f74e407a5" providerId="LiveId" clId="{0BA58417-DD74-442F-B280-47EA8808EC04}" dt="2019-10-09T21:36:43.580" v="300" actId="26606"/>
          <ac:cxnSpMkLst>
            <pc:docMk/>
            <pc:sldMk cId="1890207083" sldId="306"/>
            <ac:cxnSpMk id="7" creationId="{2D72A2C9-F3CA-4216-8BAD-FA4C970C3C4E}"/>
          </ac:cxnSpMkLst>
        </pc:cxnChg>
        <pc:cxnChg chg="add del">
          <ac:chgData name="Martin Chaov" userId="ab06d56f74e407a5" providerId="LiveId" clId="{0BA58417-DD74-442F-B280-47EA8808EC04}" dt="2019-10-09T21:36:43.580" v="300" actId="26606"/>
          <ac:cxnSpMkLst>
            <pc:docMk/>
            <pc:sldMk cId="1890207083" sldId="306"/>
            <ac:cxnSpMk id="15" creationId="{B874EF51-C858-4BB9-97C3-D17755787127}"/>
          </ac:cxnSpMkLst>
        </pc:cxnChg>
      </pc:sldChg>
      <pc:sldChg chg="addSp modSp mod setBg">
        <pc:chgData name="Martin Chaov" userId="ab06d56f74e407a5" providerId="LiveId" clId="{0BA58417-DD74-442F-B280-47EA8808EC04}" dt="2019-10-09T21:46:01.611" v="752" actId="207"/>
        <pc:sldMkLst>
          <pc:docMk/>
          <pc:sldMk cId="1608553300" sldId="307"/>
        </pc:sldMkLst>
        <pc:spChg chg="mod">
          <ac:chgData name="Martin Chaov" userId="ab06d56f74e407a5" providerId="LiveId" clId="{0BA58417-DD74-442F-B280-47EA8808EC04}" dt="2019-10-09T21:46:01.611" v="752" actId="207"/>
          <ac:spMkLst>
            <pc:docMk/>
            <pc:sldMk cId="1608553300" sldId="307"/>
            <ac:spMk id="2" creationId="{D4DDFC9A-7685-40EB-B400-166F1ADEB311}"/>
          </ac:spMkLst>
        </pc:spChg>
        <pc:spChg chg="mod">
          <ac:chgData name="Martin Chaov" userId="ab06d56f74e407a5" providerId="LiveId" clId="{0BA58417-DD74-442F-B280-47EA8808EC04}" dt="2019-10-09T21:36:58.572" v="301" actId="26606"/>
          <ac:spMkLst>
            <pc:docMk/>
            <pc:sldMk cId="1608553300" sldId="307"/>
            <ac:spMk id="3" creationId="{27F5813A-43C3-4235-BEB8-7A5F065CC866}"/>
          </ac:spMkLst>
        </pc:spChg>
        <pc:spChg chg="add">
          <ac:chgData name="Martin Chaov" userId="ab06d56f74e407a5" providerId="LiveId" clId="{0BA58417-DD74-442F-B280-47EA8808EC04}" dt="2019-10-09T21:36:58.572" v="301" actId="26606"/>
          <ac:spMkLst>
            <pc:docMk/>
            <pc:sldMk cId="1608553300" sldId="307"/>
            <ac:spMk id="8" creationId="{8D70B121-56F4-4848-B38B-182089D909FA}"/>
          </ac:spMkLst>
        </pc:spChg>
        <pc:cxnChg chg="add">
          <ac:chgData name="Martin Chaov" userId="ab06d56f74e407a5" providerId="LiveId" clId="{0BA58417-DD74-442F-B280-47EA8808EC04}" dt="2019-10-09T21:36:58.572" v="301" actId="26606"/>
          <ac:cxnSpMkLst>
            <pc:docMk/>
            <pc:sldMk cId="1608553300" sldId="307"/>
            <ac:cxnSpMk id="10" creationId="{2D72A2C9-F3CA-4216-8BAD-FA4C970C3C4E}"/>
          </ac:cxnSpMkLst>
        </pc:cxnChg>
      </pc:sldChg>
      <pc:sldChg chg="addSp delSp modSp mod setBg">
        <pc:chgData name="Martin Chaov" userId="ab06d56f74e407a5" providerId="LiveId" clId="{0BA58417-DD74-442F-B280-47EA8808EC04}" dt="2019-10-09T21:39:36.524" v="470" actId="2711"/>
        <pc:sldMkLst>
          <pc:docMk/>
          <pc:sldMk cId="274410296" sldId="309"/>
        </pc:sldMkLst>
        <pc:spChg chg="mod ord">
          <ac:chgData name="Martin Chaov" userId="ab06d56f74e407a5" providerId="LiveId" clId="{0BA58417-DD74-442F-B280-47EA8808EC04}" dt="2019-10-09T21:39:36.524" v="470" actId="2711"/>
          <ac:spMkLst>
            <pc:docMk/>
            <pc:sldMk cId="274410296" sldId="309"/>
            <ac:spMk id="2" creationId="{B7C06BB4-C53B-4A03-9A08-0A43B651B534}"/>
          </ac:spMkLst>
        </pc:spChg>
        <pc:spChg chg="add del">
          <ac:chgData name="Martin Chaov" userId="ab06d56f74e407a5" providerId="LiveId" clId="{0BA58417-DD74-442F-B280-47EA8808EC04}" dt="2019-10-09T21:18:46.359" v="186" actId="26606"/>
          <ac:spMkLst>
            <pc:docMk/>
            <pc:sldMk cId="274410296" sldId="309"/>
            <ac:spMk id="9" creationId="{2A8AA5BC-4F7A-4226-8F99-6D824B226A97}"/>
          </ac:spMkLst>
        </pc:spChg>
        <pc:spChg chg="add del">
          <ac:chgData name="Martin Chaov" userId="ab06d56f74e407a5" providerId="LiveId" clId="{0BA58417-DD74-442F-B280-47EA8808EC04}" dt="2019-10-09T21:18:46.359" v="186" actId="26606"/>
          <ac:spMkLst>
            <pc:docMk/>
            <pc:sldMk cId="274410296" sldId="309"/>
            <ac:spMk id="11" creationId="{3E5445C6-DD42-4979-86FF-03730E8C6DB0}"/>
          </ac:spMkLst>
        </pc:spChg>
        <pc:spChg chg="add del">
          <ac:chgData name="Martin Chaov" userId="ab06d56f74e407a5" providerId="LiveId" clId="{0BA58417-DD74-442F-B280-47EA8808EC04}" dt="2019-10-09T21:18:38.355" v="179" actId="26606"/>
          <ac:spMkLst>
            <pc:docMk/>
            <pc:sldMk cId="274410296" sldId="309"/>
            <ac:spMk id="18" creationId="{71B2258F-86CA-4D4D-8270-BC05FCDEBFB3}"/>
          </ac:spMkLst>
        </pc:spChg>
        <pc:spChg chg="add del">
          <ac:chgData name="Martin Chaov" userId="ab06d56f74e407a5" providerId="LiveId" clId="{0BA58417-DD74-442F-B280-47EA8808EC04}" dt="2019-10-09T21:18:39.423" v="181" actId="26606"/>
          <ac:spMkLst>
            <pc:docMk/>
            <pc:sldMk cId="274410296" sldId="309"/>
            <ac:spMk id="20" creationId="{0344D4FE-ABEF-4230-9E4E-AD5782FC78AC}"/>
          </ac:spMkLst>
        </pc:spChg>
        <pc:spChg chg="add del">
          <ac:chgData name="Martin Chaov" userId="ab06d56f74e407a5" providerId="LiveId" clId="{0BA58417-DD74-442F-B280-47EA8808EC04}" dt="2019-10-09T21:18:39.423" v="181" actId="26606"/>
          <ac:spMkLst>
            <pc:docMk/>
            <pc:sldMk cId="274410296" sldId="309"/>
            <ac:spMk id="21" creationId="{6F40FBDA-CEB1-40F0-9AB9-BD9C402D70FE}"/>
          </ac:spMkLst>
        </pc:spChg>
        <pc:spChg chg="add del">
          <ac:chgData name="Martin Chaov" userId="ab06d56f74e407a5" providerId="LiveId" clId="{0BA58417-DD74-442F-B280-47EA8808EC04}" dt="2019-10-09T21:18:39.423" v="181" actId="26606"/>
          <ac:spMkLst>
            <pc:docMk/>
            <pc:sldMk cId="274410296" sldId="309"/>
            <ac:spMk id="22" creationId="{9325F979-D3F9-4926-81B7-7ACCB31A501B}"/>
          </ac:spMkLst>
        </pc:spChg>
        <pc:spChg chg="add del">
          <ac:chgData name="Martin Chaov" userId="ab06d56f74e407a5" providerId="LiveId" clId="{0BA58417-DD74-442F-B280-47EA8808EC04}" dt="2019-10-09T21:18:41.802" v="183" actId="26606"/>
          <ac:spMkLst>
            <pc:docMk/>
            <pc:sldMk cId="274410296" sldId="309"/>
            <ac:spMk id="24" creationId="{E20EB187-900F-4AF5-813B-101456D9FD39}"/>
          </ac:spMkLst>
        </pc:spChg>
        <pc:spChg chg="add del">
          <ac:chgData name="Martin Chaov" userId="ab06d56f74e407a5" providerId="LiveId" clId="{0BA58417-DD74-442F-B280-47EA8808EC04}" dt="2019-10-09T21:18:46.088" v="185" actId="26606"/>
          <ac:spMkLst>
            <pc:docMk/>
            <pc:sldMk cId="274410296" sldId="309"/>
            <ac:spMk id="27" creationId="{C1FBCB95-389E-4A3B-A32D-E5E26CD8F9F7}"/>
          </ac:spMkLst>
        </pc:spChg>
        <pc:spChg chg="add del">
          <ac:chgData name="Martin Chaov" userId="ab06d56f74e407a5" providerId="LiveId" clId="{0BA58417-DD74-442F-B280-47EA8808EC04}" dt="2019-10-09T21:18:46.088" v="185" actId="26606"/>
          <ac:spMkLst>
            <pc:docMk/>
            <pc:sldMk cId="274410296" sldId="309"/>
            <ac:spMk id="28" creationId="{298A4E45-233B-4B5C-B9A3-2791BF6FC7D9}"/>
          </ac:spMkLst>
        </pc:spChg>
        <pc:spChg chg="add">
          <ac:chgData name="Martin Chaov" userId="ab06d56f74e407a5" providerId="LiveId" clId="{0BA58417-DD74-442F-B280-47EA8808EC04}" dt="2019-10-09T21:18:46.359" v="186" actId="26606"/>
          <ac:spMkLst>
            <pc:docMk/>
            <pc:sldMk cId="274410296" sldId="309"/>
            <ac:spMk id="30" creationId="{71B2258F-86CA-4D4D-8270-BC05FCDEBFB3}"/>
          </ac:spMkLst>
        </pc:spChg>
        <pc:picChg chg="add del mod">
          <ac:chgData name="Martin Chaov" userId="ab06d56f74e407a5" providerId="LiveId" clId="{0BA58417-DD74-442F-B280-47EA8808EC04}" dt="2019-10-09T21:22:37.525" v="294"/>
          <ac:picMkLst>
            <pc:docMk/>
            <pc:sldMk cId="274410296" sldId="309"/>
            <ac:picMk id="4" creationId="{206A1004-A13C-42F9-BE7C-8CCC14001DBF}"/>
          </ac:picMkLst>
        </pc:picChg>
        <pc:cxnChg chg="add del">
          <ac:chgData name="Martin Chaov" userId="ab06d56f74e407a5" providerId="LiveId" clId="{0BA58417-DD74-442F-B280-47EA8808EC04}" dt="2019-10-09T21:18:46.359" v="186" actId="26606"/>
          <ac:cxnSpMkLst>
            <pc:docMk/>
            <pc:sldMk cId="274410296" sldId="309"/>
            <ac:cxnSpMk id="13" creationId="{45000665-DFC7-417E-8FD7-516A0F15C975}"/>
          </ac:cxnSpMkLst>
        </pc:cxnChg>
        <pc:cxnChg chg="add del">
          <ac:chgData name="Martin Chaov" userId="ab06d56f74e407a5" providerId="LiveId" clId="{0BA58417-DD74-442F-B280-47EA8808EC04}" dt="2019-10-09T21:18:41.802" v="183" actId="26606"/>
          <ac:cxnSpMkLst>
            <pc:docMk/>
            <pc:sldMk cId="274410296" sldId="309"/>
            <ac:cxnSpMk id="25" creationId="{624D17C8-E9C2-48A4-AA36-D7048A6CCC41}"/>
          </ac:cxnSpMkLst>
        </pc:cxnChg>
      </pc:sldChg>
      <pc:sldChg chg="addSp delSp modSp mod setBg modNotesTx">
        <pc:chgData name="Martin Chaov" userId="ab06d56f74e407a5" providerId="LiveId" clId="{0BA58417-DD74-442F-B280-47EA8808EC04}" dt="2019-10-09T21:40:10.467" v="471" actId="33524"/>
        <pc:sldMkLst>
          <pc:docMk/>
          <pc:sldMk cId="1997193518" sldId="310"/>
        </pc:sldMkLst>
        <pc:spChg chg="mod ord">
          <ac:chgData name="Martin Chaov" userId="ab06d56f74e407a5" providerId="LiveId" clId="{0BA58417-DD74-442F-B280-47EA8808EC04}" dt="2019-10-09T21:36:28.269" v="298" actId="26606"/>
          <ac:spMkLst>
            <pc:docMk/>
            <pc:sldMk cId="1997193518" sldId="310"/>
            <ac:spMk id="2" creationId="{E4055497-D85B-4B66-BDBF-037E538AF439}"/>
          </ac:spMkLst>
        </pc:spChg>
        <pc:spChg chg="del">
          <ac:chgData name="Martin Chaov" userId="ab06d56f74e407a5" providerId="LiveId" clId="{0BA58417-DD74-442F-B280-47EA8808EC04}" dt="2019-10-09T21:36:28.269" v="298" actId="26606"/>
          <ac:spMkLst>
            <pc:docMk/>
            <pc:sldMk cId="1997193518" sldId="310"/>
            <ac:spMk id="8" creationId="{66B332A4-D438-4773-A77F-5ED49A448D9D}"/>
          </ac:spMkLst>
        </pc:spChg>
        <pc:spChg chg="del">
          <ac:chgData name="Martin Chaov" userId="ab06d56f74e407a5" providerId="LiveId" clId="{0BA58417-DD74-442F-B280-47EA8808EC04}" dt="2019-10-09T21:36:28.269" v="298" actId="26606"/>
          <ac:spMkLst>
            <pc:docMk/>
            <pc:sldMk cId="1997193518" sldId="310"/>
            <ac:spMk id="10" creationId="{DF9AD32D-FF05-44F4-BD4D-9CEE89B71EB9}"/>
          </ac:spMkLst>
        </pc:spChg>
        <pc:picChg chg="add mod">
          <ac:chgData name="Martin Chaov" userId="ab06d56f74e407a5" providerId="LiveId" clId="{0BA58417-DD74-442F-B280-47EA8808EC04}" dt="2019-10-09T21:36:28.269" v="298" actId="26606"/>
          <ac:picMkLst>
            <pc:docMk/>
            <pc:sldMk cId="1997193518" sldId="310"/>
            <ac:picMk id="2050" creationId="{AB053B04-DF97-49A4-80C1-63A98935B687}"/>
          </ac:picMkLst>
        </pc:picChg>
      </pc:sldChg>
      <pc:sldChg chg="addSp modSp mod setBg setClrOvrMap">
        <pc:chgData name="Martin Chaov" userId="ab06d56f74e407a5" providerId="LiveId" clId="{0BA58417-DD74-442F-B280-47EA8808EC04}" dt="2019-10-09T21:35:31.990" v="296" actId="20577"/>
        <pc:sldMkLst>
          <pc:docMk/>
          <pc:sldMk cId="925289361" sldId="312"/>
        </pc:sldMkLst>
        <pc:spChg chg="mod">
          <ac:chgData name="Martin Chaov" userId="ab06d56f74e407a5" providerId="LiveId" clId="{0BA58417-DD74-442F-B280-47EA8808EC04}" dt="2019-10-09T21:08:43.179" v="159" actId="26606"/>
          <ac:spMkLst>
            <pc:docMk/>
            <pc:sldMk cId="925289361" sldId="312"/>
            <ac:spMk id="2" creationId="{B6E8724C-C4E6-47D4-A5C4-CC57EDE2015F}"/>
          </ac:spMkLst>
        </pc:spChg>
        <pc:spChg chg="mod">
          <ac:chgData name="Martin Chaov" userId="ab06d56f74e407a5" providerId="LiveId" clId="{0BA58417-DD74-442F-B280-47EA8808EC04}" dt="2019-10-09T21:35:31.990" v="296" actId="20577"/>
          <ac:spMkLst>
            <pc:docMk/>
            <pc:sldMk cId="925289361" sldId="312"/>
            <ac:spMk id="3" creationId="{610C15C9-67B0-4859-A0CE-6BD2FFCB2727}"/>
          </ac:spMkLst>
        </pc:spChg>
        <pc:spChg chg="add">
          <ac:chgData name="Martin Chaov" userId="ab06d56f74e407a5" providerId="LiveId" clId="{0BA58417-DD74-442F-B280-47EA8808EC04}" dt="2019-10-09T21:08:43.179" v="159" actId="26606"/>
          <ac:spMkLst>
            <pc:docMk/>
            <pc:sldMk cId="925289361" sldId="312"/>
            <ac:spMk id="10" creationId="{C5E6CFF1-2F42-4E10-9A97-F116F46F53FE}"/>
          </ac:spMkLst>
        </pc:spChg>
        <pc:picChg chg="add mod ord">
          <ac:chgData name="Martin Chaov" userId="ab06d56f74e407a5" providerId="LiveId" clId="{0BA58417-DD74-442F-B280-47EA8808EC04}" dt="2019-10-09T21:08:55.083" v="160"/>
          <ac:picMkLst>
            <pc:docMk/>
            <pc:sldMk cId="925289361" sldId="312"/>
            <ac:picMk id="5" creationId="{B4AD7D53-87E3-437D-9B3B-4FC394DCBBF9}"/>
          </ac:picMkLst>
        </pc:picChg>
        <pc:cxnChg chg="add">
          <ac:chgData name="Martin Chaov" userId="ab06d56f74e407a5" providerId="LiveId" clId="{0BA58417-DD74-442F-B280-47EA8808EC04}" dt="2019-10-09T21:08:43.179" v="159" actId="26606"/>
          <ac:cxnSpMkLst>
            <pc:docMk/>
            <pc:sldMk cId="925289361" sldId="312"/>
            <ac:cxnSpMk id="12" creationId="{67182200-4859-4C8D-BCBB-55B245C28BA3}"/>
          </ac:cxnSpMkLst>
        </pc:cxnChg>
      </pc:sldChg>
      <pc:sldChg chg="addSp delSp modSp mod setBg modNotesTx">
        <pc:chgData name="Martin Chaov" userId="ab06d56f74e407a5" providerId="LiveId" clId="{0BA58417-DD74-442F-B280-47EA8808EC04}" dt="2019-10-09T21:38:09.686" v="464" actId="20577"/>
        <pc:sldMkLst>
          <pc:docMk/>
          <pc:sldMk cId="2084773529" sldId="318"/>
        </pc:sldMkLst>
        <pc:spChg chg="mod">
          <ac:chgData name="Martin Chaov" userId="ab06d56f74e407a5" providerId="LiveId" clId="{0BA58417-DD74-442F-B280-47EA8808EC04}" dt="2019-10-09T21:37:13.268" v="304" actId="26606"/>
          <ac:spMkLst>
            <pc:docMk/>
            <pc:sldMk cId="2084773529" sldId="318"/>
            <ac:spMk id="2" creationId="{D4DDFC9A-7685-40EB-B400-166F1ADEB311}"/>
          </ac:spMkLst>
        </pc:spChg>
        <pc:spChg chg="del mod">
          <ac:chgData name="Martin Chaov" userId="ab06d56f74e407a5" providerId="LiveId" clId="{0BA58417-DD74-442F-B280-47EA8808EC04}" dt="2019-10-09T21:37:13.268" v="304" actId="26606"/>
          <ac:spMkLst>
            <pc:docMk/>
            <pc:sldMk cId="2084773529" sldId="318"/>
            <ac:spMk id="3" creationId="{27F5813A-43C3-4235-BEB8-7A5F065CC866}"/>
          </ac:spMkLst>
        </pc:spChg>
        <pc:spChg chg="add del">
          <ac:chgData name="Martin Chaov" userId="ab06d56f74e407a5" providerId="LiveId" clId="{0BA58417-DD74-442F-B280-47EA8808EC04}" dt="2019-10-09T21:37:13.213" v="303" actId="26606"/>
          <ac:spMkLst>
            <pc:docMk/>
            <pc:sldMk cId="2084773529" sldId="318"/>
            <ac:spMk id="8" creationId="{8D70B121-56F4-4848-B38B-182089D909FA}"/>
          </ac:spMkLst>
        </pc:spChg>
        <pc:spChg chg="add">
          <ac:chgData name="Martin Chaov" userId="ab06d56f74e407a5" providerId="LiveId" clId="{0BA58417-DD74-442F-B280-47EA8808EC04}" dt="2019-10-09T21:37:13.268" v="304" actId="26606"/>
          <ac:spMkLst>
            <pc:docMk/>
            <pc:sldMk cId="2084773529" sldId="318"/>
            <ac:spMk id="12" creationId="{46C2E80F-49A6-4372-B103-219D417A55ED}"/>
          </ac:spMkLst>
        </pc:spChg>
        <pc:graphicFrameChg chg="add mod">
          <ac:chgData name="Martin Chaov" userId="ab06d56f74e407a5" providerId="LiveId" clId="{0BA58417-DD74-442F-B280-47EA8808EC04}" dt="2019-10-09T21:37:34.620" v="313" actId="404"/>
          <ac:graphicFrameMkLst>
            <pc:docMk/>
            <pc:sldMk cId="2084773529" sldId="318"/>
            <ac:graphicFrameMk id="5" creationId="{AE20778B-18E6-409C-8E1E-0D763F52F930}"/>
          </ac:graphicFrameMkLst>
        </pc:graphicFrameChg>
        <pc:cxnChg chg="add del">
          <ac:chgData name="Martin Chaov" userId="ab06d56f74e407a5" providerId="LiveId" clId="{0BA58417-DD74-442F-B280-47EA8808EC04}" dt="2019-10-09T21:37:13.213" v="303" actId="26606"/>
          <ac:cxnSpMkLst>
            <pc:docMk/>
            <pc:sldMk cId="2084773529" sldId="318"/>
            <ac:cxnSpMk id="10" creationId="{2D72A2C9-F3CA-4216-8BAD-FA4C970C3C4E}"/>
          </ac:cxnSpMkLst>
        </pc:cxnChg>
      </pc:sldChg>
      <pc:sldChg chg="ord modNotesTx">
        <pc:chgData name="Martin Chaov" userId="ab06d56f74e407a5" providerId="LiveId" clId="{0BA58417-DD74-442F-B280-47EA8808EC04}" dt="2019-10-09T21:41:37.358" v="547" actId="20577"/>
        <pc:sldMkLst>
          <pc:docMk/>
          <pc:sldMk cId="2475158947" sldId="320"/>
        </pc:sldMkLst>
      </pc:sldChg>
      <pc:sldChg chg="modSp">
        <pc:chgData name="Martin Chaov" userId="ab06d56f74e407a5" providerId="LiveId" clId="{0BA58417-DD74-442F-B280-47EA8808EC04}" dt="2019-10-10T20:50:12.161" v="753" actId="208"/>
        <pc:sldMkLst>
          <pc:docMk/>
          <pc:sldMk cId="3249549413" sldId="331"/>
        </pc:sldMkLst>
        <pc:cxnChg chg="mod">
          <ac:chgData name="Martin Chaov" userId="ab06d56f74e407a5" providerId="LiveId" clId="{0BA58417-DD74-442F-B280-47EA8808EC04}" dt="2019-10-10T20:50:12.161" v="753" actId="208"/>
          <ac:cxnSpMkLst>
            <pc:docMk/>
            <pc:sldMk cId="3249549413" sldId="331"/>
            <ac:cxnSpMk id="18" creationId="{38BBB669-C058-4047-A4EC-1878A08CB1D0}"/>
          </ac:cxnSpMkLst>
        </pc:cxnChg>
        <pc:cxnChg chg="mod">
          <ac:chgData name="Martin Chaov" userId="ab06d56f74e407a5" providerId="LiveId" clId="{0BA58417-DD74-442F-B280-47EA8808EC04}" dt="2019-10-10T20:50:12.161" v="753" actId="208"/>
          <ac:cxnSpMkLst>
            <pc:docMk/>
            <pc:sldMk cId="3249549413" sldId="331"/>
            <ac:cxnSpMk id="36" creationId="{4D58DEDA-34A6-4AA1-A315-7C881DE6B7C1}"/>
          </ac:cxnSpMkLst>
        </pc:cxnChg>
      </pc:sldChg>
      <pc:sldChg chg="modTransition">
        <pc:chgData name="Martin Chaov" userId="ab06d56f74e407a5" providerId="LiveId" clId="{0BA58417-DD74-442F-B280-47EA8808EC04}" dt="2019-10-10T20:52:48.944" v="759"/>
        <pc:sldMkLst>
          <pc:docMk/>
          <pc:sldMk cId="4026374542" sldId="344"/>
        </pc:sldMkLst>
      </pc:sldChg>
      <pc:sldChg chg="modSp">
        <pc:chgData name="Martin Chaov" userId="ab06d56f74e407a5" providerId="LiveId" clId="{0BA58417-DD74-442F-B280-47EA8808EC04}" dt="2019-10-11T20:14:19.168" v="1392" actId="403"/>
        <pc:sldMkLst>
          <pc:docMk/>
          <pc:sldMk cId="2861475777" sldId="345"/>
        </pc:sldMkLst>
        <pc:spChg chg="mod">
          <ac:chgData name="Martin Chaov" userId="ab06d56f74e407a5" providerId="LiveId" clId="{0BA58417-DD74-442F-B280-47EA8808EC04}" dt="2019-10-11T20:14:19.168" v="1392" actId="403"/>
          <ac:spMkLst>
            <pc:docMk/>
            <pc:sldMk cId="2861475777" sldId="345"/>
            <ac:spMk id="35" creationId="{38F32E17-E893-49BD-98BA-F4B86182D96A}"/>
          </ac:spMkLst>
        </pc:spChg>
        <pc:spChg chg="mod">
          <ac:chgData name="Martin Chaov" userId="ab06d56f74e407a5" providerId="LiveId" clId="{0BA58417-DD74-442F-B280-47EA8808EC04}" dt="2019-10-11T20:14:19.168" v="1392" actId="403"/>
          <ac:spMkLst>
            <pc:docMk/>
            <pc:sldMk cId="2861475777" sldId="345"/>
            <ac:spMk id="36" creationId="{95E84279-3916-47CA-B4B4-9440CA9DC01E}"/>
          </ac:spMkLst>
        </pc:spChg>
        <pc:spChg chg="mod">
          <ac:chgData name="Martin Chaov" userId="ab06d56f74e407a5" providerId="LiveId" clId="{0BA58417-DD74-442F-B280-47EA8808EC04}" dt="2019-10-11T20:14:19.168" v="1392" actId="403"/>
          <ac:spMkLst>
            <pc:docMk/>
            <pc:sldMk cId="2861475777" sldId="345"/>
            <ac:spMk id="37" creationId="{081D15D1-44C5-4FCA-9449-94BF31E32721}"/>
          </ac:spMkLst>
        </pc:spChg>
        <pc:spChg chg="mod">
          <ac:chgData name="Martin Chaov" userId="ab06d56f74e407a5" providerId="LiveId" clId="{0BA58417-DD74-442F-B280-47EA8808EC04}" dt="2019-10-11T20:14:19.168" v="1392" actId="403"/>
          <ac:spMkLst>
            <pc:docMk/>
            <pc:sldMk cId="2861475777" sldId="345"/>
            <ac:spMk id="38" creationId="{3D98ED0C-9501-4D17-A09C-307F049A329C}"/>
          </ac:spMkLst>
        </pc:spChg>
      </pc:sldChg>
      <pc:sldChg chg="modSp add del ord modNotesTx">
        <pc:chgData name="Martin Chaov" userId="ab06d56f74e407a5" providerId="LiveId" clId="{0BA58417-DD74-442F-B280-47EA8808EC04}" dt="2019-10-11T20:25:59.544" v="1666" actId="2696"/>
        <pc:sldMkLst>
          <pc:docMk/>
          <pc:sldMk cId="1360354480" sldId="346"/>
        </pc:sldMkLst>
        <pc:spChg chg="mod">
          <ac:chgData name="Martin Chaov" userId="ab06d56f74e407a5" providerId="LiveId" clId="{0BA58417-DD74-442F-B280-47EA8808EC04}" dt="2019-10-09T21:45:50.836" v="750" actId="207"/>
          <ac:spMkLst>
            <pc:docMk/>
            <pc:sldMk cId="1360354480" sldId="346"/>
            <ac:spMk id="2" creationId="{D4DDFC9A-7685-40EB-B400-166F1ADEB311}"/>
          </ac:spMkLst>
        </pc:spChg>
        <pc:spChg chg="mod">
          <ac:chgData name="Martin Chaov" userId="ab06d56f74e407a5" providerId="LiveId" clId="{0BA58417-DD74-442F-B280-47EA8808EC04}" dt="2019-10-09T21:45:25.145" v="749" actId="20577"/>
          <ac:spMkLst>
            <pc:docMk/>
            <pc:sldMk cId="1360354480" sldId="346"/>
            <ac:spMk id="3" creationId="{27F5813A-43C3-4235-BEB8-7A5F065CC866}"/>
          </ac:spMkLst>
        </pc:spChg>
      </pc:sldChg>
      <pc:sldChg chg="modSp">
        <pc:chgData name="Martin Chaov" userId="ab06d56f74e407a5" providerId="LiveId" clId="{0BA58417-DD74-442F-B280-47EA8808EC04}" dt="2019-10-11T20:15:26.229" v="1397" actId="1582"/>
        <pc:sldMkLst>
          <pc:docMk/>
          <pc:sldMk cId="1817728807" sldId="347"/>
        </pc:sldMkLst>
        <pc:spChg chg="mod">
          <ac:chgData name="Martin Chaov" userId="ab06d56f74e407a5" providerId="LiveId" clId="{0BA58417-DD74-442F-B280-47EA8808EC04}" dt="2019-10-11T20:15:26.229" v="1397" actId="1582"/>
          <ac:spMkLst>
            <pc:docMk/>
            <pc:sldMk cId="1817728807" sldId="347"/>
            <ac:spMk id="3" creationId="{B600E4C1-9F74-42F6-B4FD-C3724F58A9AD}"/>
          </ac:spMkLst>
        </pc:spChg>
        <pc:spChg chg="mod">
          <ac:chgData name="Martin Chaov" userId="ab06d56f74e407a5" providerId="LiveId" clId="{0BA58417-DD74-442F-B280-47EA8808EC04}" dt="2019-10-11T20:15:26.229" v="1397" actId="1582"/>
          <ac:spMkLst>
            <pc:docMk/>
            <pc:sldMk cId="1817728807" sldId="347"/>
            <ac:spMk id="13" creationId="{010EE19F-F6E4-439E-86E7-7E8ED4EDABA0}"/>
          </ac:spMkLst>
        </pc:spChg>
        <pc:spChg chg="mod">
          <ac:chgData name="Martin Chaov" userId="ab06d56f74e407a5" providerId="LiveId" clId="{0BA58417-DD74-442F-B280-47EA8808EC04}" dt="2019-10-11T20:14:36.746" v="1395" actId="404"/>
          <ac:spMkLst>
            <pc:docMk/>
            <pc:sldMk cId="1817728807" sldId="347"/>
            <ac:spMk id="35" creationId="{38F32E17-E893-49BD-98BA-F4B86182D96A}"/>
          </ac:spMkLst>
        </pc:spChg>
        <pc:spChg chg="mod">
          <ac:chgData name="Martin Chaov" userId="ab06d56f74e407a5" providerId="LiveId" clId="{0BA58417-DD74-442F-B280-47EA8808EC04}" dt="2019-10-11T20:14:36.746" v="1395" actId="404"/>
          <ac:spMkLst>
            <pc:docMk/>
            <pc:sldMk cId="1817728807" sldId="347"/>
            <ac:spMk id="38" creationId="{3D98ED0C-9501-4D17-A09C-307F049A329C}"/>
          </ac:spMkLst>
        </pc:spChg>
      </pc:sldChg>
      <pc:sldChg chg="modSp">
        <pc:chgData name="Martin Chaov" userId="ab06d56f74e407a5" providerId="LiveId" clId="{0BA58417-DD74-442F-B280-47EA8808EC04}" dt="2019-10-11T20:15:39.566" v="1398" actId="403"/>
        <pc:sldMkLst>
          <pc:docMk/>
          <pc:sldMk cId="1283063023" sldId="348"/>
        </pc:sldMkLst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11" creationId="{65447745-FAFB-49CB-8427-4FA2F4E8A969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12" creationId="{CE20D058-8844-4770-8347-DF0CAB861AE8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13" creationId="{FA8A0FB7-37C8-4651-B47F-232F4B345A92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35" creationId="{38F32E17-E893-49BD-98BA-F4B86182D96A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36" creationId="{95E84279-3916-47CA-B4B4-9440CA9DC01E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37" creationId="{081D15D1-44C5-4FCA-9449-94BF31E32721}"/>
          </ac:spMkLst>
        </pc:spChg>
        <pc:spChg chg="mod">
          <ac:chgData name="Martin Chaov" userId="ab06d56f74e407a5" providerId="LiveId" clId="{0BA58417-DD74-442F-B280-47EA8808EC04}" dt="2019-10-11T20:15:39.566" v="1398" actId="403"/>
          <ac:spMkLst>
            <pc:docMk/>
            <pc:sldMk cId="1283063023" sldId="348"/>
            <ac:spMk id="38" creationId="{3D98ED0C-9501-4D17-A09C-307F049A329C}"/>
          </ac:spMkLst>
        </pc:spChg>
      </pc:sldChg>
      <pc:sldChg chg="modSp">
        <pc:chgData name="Martin Chaov" userId="ab06d56f74e407a5" providerId="LiveId" clId="{0BA58417-DD74-442F-B280-47EA8808EC04}" dt="2019-10-11T20:15:59.921" v="1401" actId="14100"/>
        <pc:sldMkLst>
          <pc:docMk/>
          <pc:sldMk cId="1592752733" sldId="349"/>
        </pc:sldMkLst>
        <pc:spChg chg="mod">
          <ac:chgData name="Martin Chaov" userId="ab06d56f74e407a5" providerId="LiveId" clId="{0BA58417-DD74-442F-B280-47EA8808EC04}" dt="2019-10-11T20:15:56.030" v="1400" actId="14100"/>
          <ac:spMkLst>
            <pc:docMk/>
            <pc:sldMk cId="1592752733" sldId="349"/>
            <ac:spMk id="11" creationId="{65447745-FAFB-49CB-8427-4FA2F4E8A969}"/>
          </ac:spMkLst>
        </pc:spChg>
        <pc:spChg chg="mod">
          <ac:chgData name="Martin Chaov" userId="ab06d56f74e407a5" providerId="LiveId" clId="{0BA58417-DD74-442F-B280-47EA8808EC04}" dt="2019-10-11T20:15:51.801" v="1399" actId="403"/>
          <ac:spMkLst>
            <pc:docMk/>
            <pc:sldMk cId="1592752733" sldId="349"/>
            <ac:spMk id="12" creationId="{CE20D058-8844-4770-8347-DF0CAB861AE8}"/>
          </ac:spMkLst>
        </pc:spChg>
        <pc:spChg chg="mod">
          <ac:chgData name="Martin Chaov" userId="ab06d56f74e407a5" providerId="LiveId" clId="{0BA58417-DD74-442F-B280-47EA8808EC04}" dt="2019-10-11T20:15:59.921" v="1401" actId="14100"/>
          <ac:spMkLst>
            <pc:docMk/>
            <pc:sldMk cId="1592752733" sldId="349"/>
            <ac:spMk id="13" creationId="{FA8A0FB7-37C8-4651-B47F-232F4B345A92}"/>
          </ac:spMkLst>
        </pc:spChg>
        <pc:spChg chg="mod">
          <ac:chgData name="Martin Chaov" userId="ab06d56f74e407a5" providerId="LiveId" clId="{0BA58417-DD74-442F-B280-47EA8808EC04}" dt="2019-10-11T20:15:51.801" v="1399" actId="403"/>
          <ac:spMkLst>
            <pc:docMk/>
            <pc:sldMk cId="1592752733" sldId="349"/>
            <ac:spMk id="35" creationId="{38F32E17-E893-49BD-98BA-F4B86182D96A}"/>
          </ac:spMkLst>
        </pc:spChg>
        <pc:spChg chg="mod">
          <ac:chgData name="Martin Chaov" userId="ab06d56f74e407a5" providerId="LiveId" clId="{0BA58417-DD74-442F-B280-47EA8808EC04}" dt="2019-10-11T20:15:51.801" v="1399" actId="403"/>
          <ac:spMkLst>
            <pc:docMk/>
            <pc:sldMk cId="1592752733" sldId="349"/>
            <ac:spMk id="36" creationId="{95E84279-3916-47CA-B4B4-9440CA9DC01E}"/>
          </ac:spMkLst>
        </pc:spChg>
        <pc:spChg chg="mod">
          <ac:chgData name="Martin Chaov" userId="ab06d56f74e407a5" providerId="LiveId" clId="{0BA58417-DD74-442F-B280-47EA8808EC04}" dt="2019-10-11T20:15:51.801" v="1399" actId="403"/>
          <ac:spMkLst>
            <pc:docMk/>
            <pc:sldMk cId="1592752733" sldId="349"/>
            <ac:spMk id="37" creationId="{081D15D1-44C5-4FCA-9449-94BF31E32721}"/>
          </ac:spMkLst>
        </pc:spChg>
        <pc:spChg chg="mod">
          <ac:chgData name="Martin Chaov" userId="ab06d56f74e407a5" providerId="LiveId" clId="{0BA58417-DD74-442F-B280-47EA8808EC04}" dt="2019-10-11T20:15:51.801" v="1399" actId="403"/>
          <ac:spMkLst>
            <pc:docMk/>
            <pc:sldMk cId="1592752733" sldId="349"/>
            <ac:spMk id="38" creationId="{3D98ED0C-9501-4D17-A09C-307F049A329C}"/>
          </ac:spMkLst>
        </pc:spChg>
      </pc:sldChg>
      <pc:sldChg chg="modSp">
        <pc:chgData name="Martin Chaov" userId="ab06d56f74e407a5" providerId="LiveId" clId="{0BA58417-DD74-442F-B280-47EA8808EC04}" dt="2019-10-11T20:16:15.901" v="1404" actId="14100"/>
        <pc:sldMkLst>
          <pc:docMk/>
          <pc:sldMk cId="3739623666" sldId="350"/>
        </pc:sldMkLst>
        <pc:spChg chg="mod">
          <ac:chgData name="Martin Chaov" userId="ab06d56f74e407a5" providerId="LiveId" clId="{0BA58417-DD74-442F-B280-47EA8808EC04}" dt="2019-10-11T20:16:12.826" v="1403" actId="14100"/>
          <ac:spMkLst>
            <pc:docMk/>
            <pc:sldMk cId="3739623666" sldId="350"/>
            <ac:spMk id="11" creationId="{65447745-FAFB-49CB-8427-4FA2F4E8A969}"/>
          </ac:spMkLst>
        </pc:spChg>
        <pc:spChg chg="mod">
          <ac:chgData name="Martin Chaov" userId="ab06d56f74e407a5" providerId="LiveId" clId="{0BA58417-DD74-442F-B280-47EA8808EC04}" dt="2019-10-11T20:16:08.594" v="1402" actId="403"/>
          <ac:spMkLst>
            <pc:docMk/>
            <pc:sldMk cId="3739623666" sldId="350"/>
            <ac:spMk id="12" creationId="{CE20D058-8844-4770-8347-DF0CAB861AE8}"/>
          </ac:spMkLst>
        </pc:spChg>
        <pc:spChg chg="mod">
          <ac:chgData name="Martin Chaov" userId="ab06d56f74e407a5" providerId="LiveId" clId="{0BA58417-DD74-442F-B280-47EA8808EC04}" dt="2019-10-11T20:16:15.901" v="1404" actId="14100"/>
          <ac:spMkLst>
            <pc:docMk/>
            <pc:sldMk cId="3739623666" sldId="350"/>
            <ac:spMk id="13" creationId="{FA8A0FB7-37C8-4651-B47F-232F4B345A92}"/>
          </ac:spMkLst>
        </pc:spChg>
        <pc:spChg chg="mod">
          <ac:chgData name="Martin Chaov" userId="ab06d56f74e407a5" providerId="LiveId" clId="{0BA58417-DD74-442F-B280-47EA8808EC04}" dt="2019-10-11T20:16:08.594" v="1402" actId="403"/>
          <ac:spMkLst>
            <pc:docMk/>
            <pc:sldMk cId="3739623666" sldId="350"/>
            <ac:spMk id="35" creationId="{38F32E17-E893-49BD-98BA-F4B86182D96A}"/>
          </ac:spMkLst>
        </pc:spChg>
        <pc:spChg chg="mod">
          <ac:chgData name="Martin Chaov" userId="ab06d56f74e407a5" providerId="LiveId" clId="{0BA58417-DD74-442F-B280-47EA8808EC04}" dt="2019-10-11T20:16:08.594" v="1402" actId="403"/>
          <ac:spMkLst>
            <pc:docMk/>
            <pc:sldMk cId="3739623666" sldId="350"/>
            <ac:spMk id="36" creationId="{95E84279-3916-47CA-B4B4-9440CA9DC01E}"/>
          </ac:spMkLst>
        </pc:spChg>
        <pc:spChg chg="mod">
          <ac:chgData name="Martin Chaov" userId="ab06d56f74e407a5" providerId="LiveId" clId="{0BA58417-DD74-442F-B280-47EA8808EC04}" dt="2019-10-11T20:16:08.594" v="1402" actId="403"/>
          <ac:spMkLst>
            <pc:docMk/>
            <pc:sldMk cId="3739623666" sldId="350"/>
            <ac:spMk id="37" creationId="{081D15D1-44C5-4FCA-9449-94BF31E32721}"/>
          </ac:spMkLst>
        </pc:spChg>
        <pc:spChg chg="mod">
          <ac:chgData name="Martin Chaov" userId="ab06d56f74e407a5" providerId="LiveId" clId="{0BA58417-DD74-442F-B280-47EA8808EC04}" dt="2019-10-11T20:16:08.594" v="1402" actId="403"/>
          <ac:spMkLst>
            <pc:docMk/>
            <pc:sldMk cId="3739623666" sldId="350"/>
            <ac:spMk id="38" creationId="{3D98ED0C-9501-4D17-A09C-307F049A329C}"/>
          </ac:spMkLst>
        </pc:spChg>
      </pc:sldChg>
      <pc:sldChg chg="add ord modTransition modAnim">
        <pc:chgData name="Martin Chaov" userId="ab06d56f74e407a5" providerId="LiveId" clId="{0BA58417-DD74-442F-B280-47EA8808EC04}" dt="2019-10-10T20:52:27.985" v="758"/>
        <pc:sldMkLst>
          <pc:docMk/>
          <pc:sldMk cId="3866781819" sldId="352"/>
        </pc:sldMkLst>
      </pc:sldChg>
      <pc:sldChg chg="addSp delSp modSp modTransition modNotesTx">
        <pc:chgData name="Martin Chaov" userId="ab06d56f74e407a5" providerId="LiveId" clId="{0BA58417-DD74-442F-B280-47EA8808EC04}" dt="2019-10-11T20:07:41.536" v="1220"/>
        <pc:sldMkLst>
          <pc:docMk/>
          <pc:sldMk cId="1463776325" sldId="353"/>
        </pc:sldMkLst>
        <pc:spChg chg="del">
          <ac:chgData name="Martin Chaov" userId="ab06d56f74e407a5" providerId="LiveId" clId="{0BA58417-DD74-442F-B280-47EA8808EC04}" dt="2019-10-11T20:00:24.109" v="887" actId="478"/>
          <ac:spMkLst>
            <pc:docMk/>
            <pc:sldMk cId="1463776325" sldId="353"/>
            <ac:spMk id="2" creationId="{E41D4C76-A3FD-4C26-BFE3-5D012719CCFF}"/>
          </ac:spMkLst>
        </pc:spChg>
        <pc:spChg chg="del">
          <ac:chgData name="Martin Chaov" userId="ab06d56f74e407a5" providerId="LiveId" clId="{0BA58417-DD74-442F-B280-47EA8808EC04}" dt="2019-10-11T20:00:21.681" v="886"/>
          <ac:spMkLst>
            <pc:docMk/>
            <pc:sldMk cId="1463776325" sldId="353"/>
            <ac:spMk id="3" creationId="{3E923625-D802-4B92-B645-0ACC2ACE7875}"/>
          </ac:spMkLst>
        </pc:spChg>
        <pc:picChg chg="add mod">
          <ac:chgData name="Martin Chaov" userId="ab06d56f74e407a5" providerId="LiveId" clId="{0BA58417-DD74-442F-B280-47EA8808EC04}" dt="2019-10-11T20:00:44.957" v="891" actId="14100"/>
          <ac:picMkLst>
            <pc:docMk/>
            <pc:sldMk cId="1463776325" sldId="353"/>
            <ac:picMk id="5" creationId="{68DF635E-4826-44FF-AD26-2C3757CB895B}"/>
          </ac:picMkLst>
        </pc:picChg>
      </pc:sldChg>
      <pc:sldChg chg="addSp delSp modSp add mod modTransition setBg">
        <pc:chgData name="Martin Chaov" userId="ab06d56f74e407a5" providerId="LiveId" clId="{0BA58417-DD74-442F-B280-47EA8808EC04}" dt="2019-10-11T19:56:08.561" v="770"/>
        <pc:sldMkLst>
          <pc:docMk/>
          <pc:sldMk cId="4154932016" sldId="354"/>
        </pc:sldMkLst>
        <pc:spChg chg="del">
          <ac:chgData name="Martin Chaov" userId="ab06d56f74e407a5" providerId="LiveId" clId="{0BA58417-DD74-442F-B280-47EA8808EC04}" dt="2019-10-11T19:55:43.650" v="763"/>
          <ac:spMkLst>
            <pc:docMk/>
            <pc:sldMk cId="4154932016" sldId="354"/>
            <ac:spMk id="2" creationId="{EDDC0484-6520-4B99-8913-1D19C129408B}"/>
          </ac:spMkLst>
        </pc:spChg>
        <pc:spChg chg="del">
          <ac:chgData name="Martin Chaov" userId="ab06d56f74e407a5" providerId="LiveId" clId="{0BA58417-DD74-442F-B280-47EA8808EC04}" dt="2019-10-11T19:55:43.650" v="763"/>
          <ac:spMkLst>
            <pc:docMk/>
            <pc:sldMk cId="4154932016" sldId="354"/>
            <ac:spMk id="3" creationId="{9A0AABE2-7EA6-4F4A-90E5-80F4139EE0EB}"/>
          </ac:spMkLst>
        </pc:spChg>
        <pc:spChg chg="add">
          <ac:chgData name="Martin Chaov" userId="ab06d56f74e407a5" providerId="LiveId" clId="{0BA58417-DD74-442F-B280-47EA8808EC04}" dt="2019-10-11T19:55:52.462" v="768" actId="26606"/>
          <ac:spMkLst>
            <pc:docMk/>
            <pc:sldMk cId="4154932016" sldId="354"/>
            <ac:spMk id="10" creationId="{A9F529C3-C941-49FD-8C67-82F134F64BDB}"/>
          </ac:spMkLst>
        </pc:spChg>
        <pc:spChg chg="add">
          <ac:chgData name="Martin Chaov" userId="ab06d56f74e407a5" providerId="LiveId" clId="{0BA58417-DD74-442F-B280-47EA8808EC04}" dt="2019-10-11T19:55:52.462" v="768" actId="26606"/>
          <ac:spMkLst>
            <pc:docMk/>
            <pc:sldMk cId="4154932016" sldId="354"/>
            <ac:spMk id="12" creationId="{20586029-32A0-47E5-9AEC-AE3ABA6B94D0}"/>
          </ac:spMkLst>
        </pc:spChg>
        <pc:picChg chg="add mod ord">
          <ac:chgData name="Martin Chaov" userId="ab06d56f74e407a5" providerId="LiveId" clId="{0BA58417-DD74-442F-B280-47EA8808EC04}" dt="2019-10-11T19:55:52.462" v="768" actId="26606"/>
          <ac:picMkLst>
            <pc:docMk/>
            <pc:sldMk cId="4154932016" sldId="354"/>
            <ac:picMk id="4" creationId="{3FA27113-4D56-4B7D-B6C8-E4F6FAA6BAE3}"/>
          </ac:picMkLst>
        </pc:picChg>
        <pc:picChg chg="add mod">
          <ac:chgData name="Martin Chaov" userId="ab06d56f74e407a5" providerId="LiveId" clId="{0BA58417-DD74-442F-B280-47EA8808EC04}" dt="2019-10-11T19:55:52.462" v="768" actId="26606"/>
          <ac:picMkLst>
            <pc:docMk/>
            <pc:sldMk cId="4154932016" sldId="354"/>
            <ac:picMk id="5" creationId="{E9F222BB-1BAC-45F6-BD2F-BBD67CC01AC0}"/>
          </ac:picMkLst>
        </pc:picChg>
        <pc:cxnChg chg="add">
          <ac:chgData name="Martin Chaov" userId="ab06d56f74e407a5" providerId="LiveId" clId="{0BA58417-DD74-442F-B280-47EA8808EC04}" dt="2019-10-11T19:55:52.462" v="768" actId="26606"/>
          <ac:cxnSpMkLst>
            <pc:docMk/>
            <pc:sldMk cId="4154932016" sldId="354"/>
            <ac:cxnSpMk id="14" creationId="{8C730EAB-A532-4295-A302-FB4B90DB9F5E}"/>
          </ac:cxnSpMkLst>
        </pc:cxnChg>
      </pc:sldChg>
      <pc:sldChg chg="addSp modSp add modTransition setBg modAnim modNotesTx">
        <pc:chgData name="Martin Chaov" userId="ab06d56f74e407a5" providerId="LiveId" clId="{0BA58417-DD74-442F-B280-47EA8808EC04}" dt="2019-10-11T20:09:11.742" v="1242"/>
        <pc:sldMkLst>
          <pc:docMk/>
          <pc:sldMk cId="4111081421" sldId="355"/>
        </pc:sldMkLst>
        <pc:spChg chg="add">
          <ac:chgData name="Martin Chaov" userId="ab06d56f74e407a5" providerId="LiveId" clId="{0BA58417-DD74-442F-B280-47EA8808EC04}" dt="2019-10-11T20:05:48.169" v="1195"/>
          <ac:spMkLst>
            <pc:docMk/>
            <pc:sldMk cId="4111081421" sldId="355"/>
            <ac:spMk id="4" creationId="{F6FB71F6-FB86-4700-A52B-173195B8D675}"/>
          </ac:spMkLst>
        </pc:spChg>
        <pc:spChg chg="add">
          <ac:chgData name="Martin Chaov" userId="ab06d56f74e407a5" providerId="LiveId" clId="{0BA58417-DD74-442F-B280-47EA8808EC04}" dt="2019-10-11T20:05:48.169" v="1195"/>
          <ac:spMkLst>
            <pc:docMk/>
            <pc:sldMk cId="4111081421" sldId="355"/>
            <ac:spMk id="5" creationId="{7DD4CA4F-616C-43E1-A6EC-40275D6BC248}"/>
          </ac:spMkLst>
        </pc:spChg>
        <pc:spChg chg="add">
          <ac:chgData name="Martin Chaov" userId="ab06d56f74e407a5" providerId="LiveId" clId="{0BA58417-DD74-442F-B280-47EA8808EC04}" dt="2019-10-11T20:05:48.169" v="1195"/>
          <ac:spMkLst>
            <pc:docMk/>
            <pc:sldMk cId="4111081421" sldId="355"/>
            <ac:spMk id="6" creationId="{1A65512C-EDE2-4AFD-8BE4-0D2A02CC9715}"/>
          </ac:spMkLst>
        </pc:spChg>
        <pc:spChg chg="add mod">
          <ac:chgData name="Martin Chaov" userId="ab06d56f74e407a5" providerId="LiveId" clId="{0BA58417-DD74-442F-B280-47EA8808EC04}" dt="2019-10-11T20:06:22.851" v="1208" actId="14100"/>
          <ac:spMkLst>
            <pc:docMk/>
            <pc:sldMk cId="4111081421" sldId="355"/>
            <ac:spMk id="7" creationId="{95B6D45C-F0B3-49A9-8AB7-66818AF19916}"/>
          </ac:spMkLst>
        </pc:spChg>
        <pc:spChg chg="add mod">
          <ac:chgData name="Martin Chaov" userId="ab06d56f74e407a5" providerId="LiveId" clId="{0BA58417-DD74-442F-B280-47EA8808EC04}" dt="2019-10-11T20:07:15.903" v="1216" actId="14100"/>
          <ac:spMkLst>
            <pc:docMk/>
            <pc:sldMk cId="4111081421" sldId="355"/>
            <ac:spMk id="8" creationId="{B23F8C6D-1CBB-4454-859D-2E5E6EF9D77A}"/>
          </ac:spMkLst>
        </pc:spChg>
        <pc:spChg chg="add mod">
          <ac:chgData name="Martin Chaov" userId="ab06d56f74e407a5" providerId="LiveId" clId="{0BA58417-DD74-442F-B280-47EA8808EC04}" dt="2019-10-11T20:07:10.314" v="1215" actId="14100"/>
          <ac:spMkLst>
            <pc:docMk/>
            <pc:sldMk cId="4111081421" sldId="355"/>
            <ac:spMk id="9" creationId="{5DFC60C2-8917-49D1-83B2-CF118215CFD2}"/>
          </ac:spMkLst>
        </pc:spChg>
        <pc:picChg chg="add mod">
          <ac:chgData name="Martin Chaov" userId="ab06d56f74e407a5" providerId="LiveId" clId="{0BA58417-DD74-442F-B280-47EA8808EC04}" dt="2019-10-11T20:01:27.139" v="979" actId="14100"/>
          <ac:picMkLst>
            <pc:docMk/>
            <pc:sldMk cId="4111081421" sldId="355"/>
            <ac:picMk id="3" creationId="{F57E076B-86C9-4364-AC09-2EA58D5824AD}"/>
          </ac:picMkLst>
        </pc:picChg>
      </pc:sldChg>
      <pc:sldChg chg="addSp delSp modSp add del setBg">
        <pc:chgData name="Martin Chaov" userId="ab06d56f74e407a5" providerId="LiveId" clId="{0BA58417-DD74-442F-B280-47EA8808EC04}" dt="2019-10-11T20:05:50.267" v="1196" actId="2696"/>
        <pc:sldMkLst>
          <pc:docMk/>
          <pc:sldMk cId="1415575439" sldId="356"/>
        </pc:sldMkLst>
        <pc:spChg chg="add del mod">
          <ac:chgData name="Martin Chaov" userId="ab06d56f74e407a5" providerId="LiveId" clId="{0BA58417-DD74-442F-B280-47EA8808EC04}" dt="2019-10-11T20:05:46.563" v="1194"/>
          <ac:spMkLst>
            <pc:docMk/>
            <pc:sldMk cId="1415575439" sldId="356"/>
            <ac:spMk id="2" creationId="{1CEE48FD-322C-4E8E-9CA0-318BD1767E5E}"/>
          </ac:spMkLst>
        </pc:spChg>
        <pc:spChg chg="add del mod">
          <ac:chgData name="Martin Chaov" userId="ab06d56f74e407a5" providerId="LiveId" clId="{0BA58417-DD74-442F-B280-47EA8808EC04}" dt="2019-10-11T20:05:46.563" v="1194"/>
          <ac:spMkLst>
            <pc:docMk/>
            <pc:sldMk cId="1415575439" sldId="356"/>
            <ac:spMk id="4" creationId="{7A18FEA9-6D30-4B3C-AD49-AB91583C6A19}"/>
          </ac:spMkLst>
        </pc:spChg>
        <pc:spChg chg="add del mod">
          <ac:chgData name="Martin Chaov" userId="ab06d56f74e407a5" providerId="LiveId" clId="{0BA58417-DD74-442F-B280-47EA8808EC04}" dt="2019-10-11T20:05:46.563" v="1194"/>
          <ac:spMkLst>
            <pc:docMk/>
            <pc:sldMk cId="1415575439" sldId="356"/>
            <ac:spMk id="5" creationId="{8BBC1121-9BA8-43AF-996E-0D2935A80AEE}"/>
          </ac:spMkLst>
        </pc:spChg>
      </pc:sldChg>
      <pc:sldChg chg="add ord modTransition modAnim modNotesTx">
        <pc:chgData name="Martin Chaov" userId="ab06d56f74e407a5" providerId="LiveId" clId="{0BA58417-DD74-442F-B280-47EA8808EC04}" dt="2019-10-11T20:18:45.526" v="1631" actId="20577"/>
        <pc:sldMkLst>
          <pc:docMk/>
          <pc:sldMk cId="2071518085" sldId="356"/>
        </pc:sldMkLst>
      </pc:sldChg>
      <pc:sldChg chg="addSp modSp add ord modNotesTx">
        <pc:chgData name="Martin Chaov" userId="ab06d56f74e407a5" providerId="LiveId" clId="{0BA58417-DD74-442F-B280-47EA8808EC04}" dt="2019-10-11T20:26:33.736" v="1669"/>
        <pc:sldMkLst>
          <pc:docMk/>
          <pc:sldMk cId="3330564187" sldId="357"/>
        </pc:sldMkLst>
        <pc:spChg chg="mod">
          <ac:chgData name="Martin Chaov" userId="ab06d56f74e407a5" providerId="LiveId" clId="{0BA58417-DD74-442F-B280-47EA8808EC04}" dt="2019-10-11T20:16:42.083" v="1409" actId="14100"/>
          <ac:spMkLst>
            <pc:docMk/>
            <pc:sldMk cId="3330564187" sldId="357"/>
            <ac:spMk id="15" creationId="{2179C850-F001-42B5-99FE-1BF7E671B373}"/>
          </ac:spMkLst>
        </pc:spChg>
        <pc:spChg chg="mod">
          <ac:chgData name="Martin Chaov" userId="ab06d56f74e407a5" providerId="LiveId" clId="{0BA58417-DD74-442F-B280-47EA8808EC04}" dt="2019-10-11T20:16:38.109" v="1408" actId="14100"/>
          <ac:spMkLst>
            <pc:docMk/>
            <pc:sldMk cId="3330564187" sldId="357"/>
            <ac:spMk id="16" creationId="{6B601FC8-0E2C-45A7-A64C-9D80C8CB7DCF}"/>
          </ac:spMkLst>
        </pc:spChg>
        <pc:grpChg chg="add mod">
          <ac:chgData name="Martin Chaov" userId="ab06d56f74e407a5" providerId="LiveId" clId="{0BA58417-DD74-442F-B280-47EA8808EC04}" dt="2019-10-11T20:16:55.215" v="1412" actId="1076"/>
          <ac:grpSpMkLst>
            <pc:docMk/>
            <pc:sldMk cId="3330564187" sldId="357"/>
            <ac:grpSpMk id="14" creationId="{2AEE47E0-8837-480E-BEA6-6F25D5D24275}"/>
          </ac:grpSpMkLst>
        </pc:grpChg>
      </pc:sldChg>
    </pc:docChg>
  </pc:docChgLst>
  <pc:docChgLst>
    <pc:chgData name="Martin Chaov" userId="ab06d56f74e407a5" providerId="LiveId" clId="{B1A09119-D873-410C-89AC-94B03F05DAFE}"/>
  </pc:docChgLst>
  <pc:docChgLst>
    <pc:chgData name="Martin Chaov" userId="ab06d56f74e407a5" providerId="LiveId" clId="{8B3A6A5B-CE58-46E5-97D9-FE58EDF6A879}"/>
    <pc:docChg chg="undo custSel addSld delSld modSld sldOrd">
      <pc:chgData name="Martin Chaov" userId="ab06d56f74e407a5" providerId="LiveId" clId="{8B3A6A5B-CE58-46E5-97D9-FE58EDF6A879}" dt="2019-10-12T10:55:40.923" v="275" actId="20577"/>
      <pc:docMkLst>
        <pc:docMk/>
      </pc:docMkLst>
      <pc:sldChg chg="modSp">
        <pc:chgData name="Martin Chaov" userId="ab06d56f74e407a5" providerId="LiveId" clId="{8B3A6A5B-CE58-46E5-97D9-FE58EDF6A879}" dt="2019-10-11T14:02:46.286" v="48" actId="20577"/>
        <pc:sldMkLst>
          <pc:docMk/>
          <pc:sldMk cId="2457308792" sldId="299"/>
        </pc:sldMkLst>
        <pc:spChg chg="mod">
          <ac:chgData name="Martin Chaov" userId="ab06d56f74e407a5" providerId="LiveId" clId="{8B3A6A5B-CE58-46E5-97D9-FE58EDF6A879}" dt="2019-10-11T14:02:46.286" v="48" actId="20577"/>
          <ac:spMkLst>
            <pc:docMk/>
            <pc:sldMk cId="2457308792" sldId="299"/>
            <ac:spMk id="3" creationId="{00000000-0000-0000-0000-000000000000}"/>
          </ac:spMkLst>
        </pc:spChg>
      </pc:sldChg>
      <pc:sldChg chg="modSp modAnim">
        <pc:chgData name="Martin Chaov" userId="ab06d56f74e407a5" providerId="LiveId" clId="{8B3A6A5B-CE58-46E5-97D9-FE58EDF6A879}" dt="2019-10-12T10:54:44.788" v="247" actId="20577"/>
        <pc:sldMkLst>
          <pc:docMk/>
          <pc:sldMk cId="853285019" sldId="302"/>
        </pc:sldMkLst>
        <pc:spChg chg="mod">
          <ac:chgData name="Martin Chaov" userId="ab06d56f74e407a5" providerId="LiveId" clId="{8B3A6A5B-CE58-46E5-97D9-FE58EDF6A879}" dt="2019-10-12T10:54:44.788" v="247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modNotesTx">
        <pc:chgData name="Martin Chaov" userId="ab06d56f74e407a5" providerId="LiveId" clId="{8B3A6A5B-CE58-46E5-97D9-FE58EDF6A879}" dt="2019-10-12T10:46:58.047" v="154" actId="20577"/>
        <pc:sldMkLst>
          <pc:docMk/>
          <pc:sldMk cId="3228605250" sldId="305"/>
        </pc:sldMkLst>
      </pc:sldChg>
      <pc:sldChg chg="modNotesTx">
        <pc:chgData name="Martin Chaov" userId="ab06d56f74e407a5" providerId="LiveId" clId="{8B3A6A5B-CE58-46E5-97D9-FE58EDF6A879}" dt="2019-10-12T10:44:26.468" v="119" actId="20577"/>
        <pc:sldMkLst>
          <pc:docMk/>
          <pc:sldMk cId="1890207083" sldId="306"/>
        </pc:sldMkLst>
      </pc:sldChg>
      <pc:sldChg chg="modSp modNotesTx">
        <pc:chgData name="Martin Chaov" userId="ab06d56f74e407a5" providerId="LiveId" clId="{8B3A6A5B-CE58-46E5-97D9-FE58EDF6A879}" dt="2019-10-12T10:55:40.923" v="275" actId="20577"/>
        <pc:sldMkLst>
          <pc:docMk/>
          <pc:sldMk cId="1608553300" sldId="307"/>
        </pc:sldMkLst>
        <pc:spChg chg="mod">
          <ac:chgData name="Martin Chaov" userId="ab06d56f74e407a5" providerId="LiveId" clId="{8B3A6A5B-CE58-46E5-97D9-FE58EDF6A879}" dt="2019-10-12T10:55:40.923" v="275" actId="20577"/>
          <ac:spMkLst>
            <pc:docMk/>
            <pc:sldMk cId="1608553300" sldId="307"/>
            <ac:spMk id="2" creationId="{D4DDFC9A-7685-40EB-B400-166F1ADEB311}"/>
          </ac:spMkLst>
        </pc:spChg>
      </pc:sldChg>
      <pc:sldChg chg="modNotesTx">
        <pc:chgData name="Martin Chaov" userId="ab06d56f74e407a5" providerId="LiveId" clId="{8B3A6A5B-CE58-46E5-97D9-FE58EDF6A879}" dt="2019-10-12T10:47:59.603" v="159" actId="20577"/>
        <pc:sldMkLst>
          <pc:docMk/>
          <pc:sldMk cId="274410296" sldId="309"/>
        </pc:sldMkLst>
      </pc:sldChg>
      <pc:sldChg chg="modNotesTx">
        <pc:chgData name="Martin Chaov" userId="ab06d56f74e407a5" providerId="LiveId" clId="{8B3A6A5B-CE58-46E5-97D9-FE58EDF6A879}" dt="2019-10-12T10:45:34.271" v="138" actId="20577"/>
        <pc:sldMkLst>
          <pc:docMk/>
          <pc:sldMk cId="2084773529" sldId="318"/>
        </pc:sldMkLst>
      </pc:sldChg>
      <pc:sldChg chg="ord">
        <pc:chgData name="Martin Chaov" userId="ab06d56f74e407a5" providerId="LiveId" clId="{8B3A6A5B-CE58-46E5-97D9-FE58EDF6A879}" dt="2019-10-11T13:59:18.220" v="47"/>
        <pc:sldMkLst>
          <pc:docMk/>
          <pc:sldMk cId="2475158947" sldId="320"/>
        </pc:sldMkLst>
      </pc:sldChg>
      <pc:sldChg chg="modSp">
        <pc:chgData name="Martin Chaov" userId="ab06d56f74e407a5" providerId="LiveId" clId="{8B3A6A5B-CE58-46E5-97D9-FE58EDF6A879}" dt="2019-10-11T13:34:17.623" v="23" actId="20577"/>
        <pc:sldMkLst>
          <pc:docMk/>
          <pc:sldMk cId="1625835068" sldId="343"/>
        </pc:sldMkLst>
        <pc:spChg chg="mod">
          <ac:chgData name="Martin Chaov" userId="ab06d56f74e407a5" providerId="LiveId" clId="{8B3A6A5B-CE58-46E5-97D9-FE58EDF6A879}" dt="2019-10-11T13:34:02.303" v="9" actId="20577"/>
          <ac:spMkLst>
            <pc:docMk/>
            <pc:sldMk cId="1625835068" sldId="343"/>
            <ac:spMk id="5" creationId="{E2F5517F-F440-4A3E-AACE-5602A5DA45B6}"/>
          </ac:spMkLst>
        </pc:spChg>
        <pc:spChg chg="mod">
          <ac:chgData name="Martin Chaov" userId="ab06d56f74e407a5" providerId="LiveId" clId="{8B3A6A5B-CE58-46E5-97D9-FE58EDF6A879}" dt="2019-10-11T13:34:17.623" v="23" actId="20577"/>
          <ac:spMkLst>
            <pc:docMk/>
            <pc:sldMk cId="1625835068" sldId="343"/>
            <ac:spMk id="9" creationId="{B4C28E0E-EA6D-4FAF-BD98-70455E7BC2A0}"/>
          </ac:spMkLst>
        </pc:spChg>
      </pc:sldChg>
      <pc:sldChg chg="modSp add modTransition modAnim">
        <pc:chgData name="Martin Chaov" userId="ab06d56f74e407a5" providerId="LiveId" clId="{8B3A6A5B-CE58-46E5-97D9-FE58EDF6A879}" dt="2019-10-12T10:48:46.389" v="165"/>
        <pc:sldMkLst>
          <pc:docMk/>
          <pc:sldMk cId="1463776325" sldId="353"/>
        </pc:sldMkLst>
        <pc:spChg chg="mod">
          <ac:chgData name="Martin Chaov" userId="ab06d56f74e407a5" providerId="LiveId" clId="{8B3A6A5B-CE58-46E5-97D9-FE58EDF6A879}" dt="2019-10-11T13:50:16.656" v="46" actId="20577"/>
          <ac:spMkLst>
            <pc:docMk/>
            <pc:sldMk cId="1463776325" sldId="353"/>
            <ac:spMk id="2" creationId="{E41D4C76-A3FD-4C26-BFE3-5D012719CCFF}"/>
          </ac:spMkLst>
        </pc:spChg>
      </pc:sldChg>
      <pc:sldChg chg="ord modNotesTx">
        <pc:chgData name="Martin Chaov" userId="ab06d56f74e407a5" providerId="LiveId" clId="{8B3A6A5B-CE58-46E5-97D9-FE58EDF6A879}" dt="2019-10-12T10:55:12.834" v="248"/>
        <pc:sldMkLst>
          <pc:docMk/>
          <pc:sldMk cId="4154932016" sldId="354"/>
        </pc:sldMkLst>
      </pc:sldChg>
      <pc:sldChg chg="modTransition modNotesTx">
        <pc:chgData name="Martin Chaov" userId="ab06d56f74e407a5" providerId="LiveId" clId="{8B3A6A5B-CE58-46E5-97D9-FE58EDF6A879}" dt="2019-10-12T10:52:47.328" v="232" actId="6549"/>
        <pc:sldMkLst>
          <pc:docMk/>
          <pc:sldMk cId="2071518085" sldId="356"/>
        </pc:sldMkLst>
      </pc:sldChg>
      <pc:sldChg chg="del ord">
        <pc:chgData name="Martin Chaov" userId="ab06d56f74e407a5" providerId="LiveId" clId="{8B3A6A5B-CE58-46E5-97D9-FE58EDF6A879}" dt="2019-10-12T10:51:16.712" v="167" actId="47"/>
        <pc:sldMkLst>
          <pc:docMk/>
          <pc:sldMk cId="3330564187" sldId="357"/>
        </pc:sldMkLst>
      </pc:sldChg>
    </pc:docChg>
  </pc:docChgLst>
  <pc:docChgLst>
    <pc:chgData name="Martin Chaov" userId="ab06d56f74e407a5" providerId="LiveId" clId="{0FAE729A-7AB4-4035-A0AE-F8BF560E035F}"/>
    <pc:docChg chg="undo redo custSel mod addSld delSld modSld sldOrd">
      <pc:chgData name="Martin Chaov" userId="ab06d56f74e407a5" providerId="LiveId" clId="{0FAE729A-7AB4-4035-A0AE-F8BF560E035F}" dt="2019-10-11T12:56:27.927" v="18951"/>
      <pc:docMkLst>
        <pc:docMk/>
      </pc:docMkLst>
      <pc:sldChg chg="modNotesTx">
        <pc:chgData name="Martin Chaov" userId="ab06d56f74e407a5" providerId="LiveId" clId="{0FAE729A-7AB4-4035-A0AE-F8BF560E035F}" dt="2019-10-09T11:20:24.644" v="15790" actId="20577"/>
        <pc:sldMkLst>
          <pc:docMk/>
          <pc:sldMk cId="3063698039" sldId="256"/>
        </pc:sldMkLst>
      </pc:sldChg>
      <pc:sldChg chg="modTransition">
        <pc:chgData name="Martin Chaov" userId="ab06d56f74e407a5" providerId="LiveId" clId="{0FAE729A-7AB4-4035-A0AE-F8BF560E035F}" dt="2019-10-10T07:24:42.431" v="18917"/>
        <pc:sldMkLst>
          <pc:docMk/>
          <pc:sldMk cId="3171594871" sldId="297"/>
        </pc:sldMkLst>
      </pc:sldChg>
      <pc:sldChg chg="modTransition">
        <pc:chgData name="Martin Chaov" userId="ab06d56f74e407a5" providerId="LiveId" clId="{0FAE729A-7AB4-4035-A0AE-F8BF560E035F}" dt="2019-10-10T07:24:52.969" v="18919"/>
        <pc:sldMkLst>
          <pc:docMk/>
          <pc:sldMk cId="2457308792" sldId="299"/>
        </pc:sldMkLst>
      </pc:sldChg>
      <pc:sldChg chg="modSp modAnim modNotesTx">
        <pc:chgData name="Martin Chaov" userId="ab06d56f74e407a5" providerId="LiveId" clId="{0FAE729A-7AB4-4035-A0AE-F8BF560E035F}" dt="2019-10-10T06:47:16.874" v="18132" actId="20577"/>
        <pc:sldMkLst>
          <pc:docMk/>
          <pc:sldMk cId="1742827243" sldId="300"/>
        </pc:sldMkLst>
        <pc:spChg chg="mod">
          <ac:chgData name="Martin Chaov" userId="ab06d56f74e407a5" providerId="LiveId" clId="{0FAE729A-7AB4-4035-A0AE-F8BF560E035F}" dt="2019-10-10T06:47:16.874" v="18132" actId="20577"/>
          <ac:spMkLst>
            <pc:docMk/>
            <pc:sldMk cId="1742827243" sldId="300"/>
            <ac:spMk id="3" creationId="{D9570BD6-1EE4-40BE-AAB8-7B2BB0A1B6DC}"/>
          </ac:spMkLst>
        </pc:spChg>
      </pc:sldChg>
      <pc:sldChg chg="modSp modTransition modAnim modNotesTx">
        <pc:chgData name="Martin Chaov" userId="ab06d56f74e407a5" providerId="LiveId" clId="{0FAE729A-7AB4-4035-A0AE-F8BF560E035F}" dt="2019-10-10T07:24:24.453" v="18914"/>
        <pc:sldMkLst>
          <pc:docMk/>
          <pc:sldMk cId="853285019" sldId="302"/>
        </pc:sldMkLst>
        <pc:spChg chg="mod">
          <ac:chgData name="Martin Chaov" userId="ab06d56f74e407a5" providerId="LiveId" clId="{0FAE729A-7AB4-4035-A0AE-F8BF560E035F}" dt="2019-10-10T06:44:59.985" v="18004" actId="20577"/>
          <ac:spMkLst>
            <pc:docMk/>
            <pc:sldMk cId="853285019" sldId="302"/>
            <ac:spMk id="3" creationId="{E13635BA-3809-4F2E-BB99-DAE200E362EB}"/>
          </ac:spMkLst>
        </pc:spChg>
      </pc:sldChg>
      <pc:sldChg chg="addSp delSp modSp add mod modTransition setBg">
        <pc:chgData name="Martin Chaov" userId="ab06d56f74e407a5" providerId="LiveId" clId="{0FAE729A-7AB4-4035-A0AE-F8BF560E035F}" dt="2019-10-10T07:18:26.607" v="18837"/>
        <pc:sldMkLst>
          <pc:docMk/>
          <pc:sldMk cId="1595752282" sldId="303"/>
        </pc:sldMkLst>
        <pc:spChg chg="mod">
          <ac:chgData name="Martin Chaov" userId="ab06d56f74e407a5" providerId="LiveId" clId="{0FAE729A-7AB4-4035-A0AE-F8BF560E035F}" dt="2019-10-07T07:00:49.561" v="262" actId="26606"/>
          <ac:spMkLst>
            <pc:docMk/>
            <pc:sldMk cId="1595752282" sldId="303"/>
            <ac:spMk id="2" creationId="{D4DDFC9A-7685-40EB-B400-166F1ADEB311}"/>
          </ac:spMkLst>
        </pc:spChg>
        <pc:spChg chg="del mod">
          <ac:chgData name="Martin Chaov" userId="ab06d56f74e407a5" providerId="LiveId" clId="{0FAE729A-7AB4-4035-A0AE-F8BF560E035F}" dt="2019-10-07T07:00:30.068" v="244" actId="478"/>
          <ac:spMkLst>
            <pc:docMk/>
            <pc:sldMk cId="1595752282" sldId="303"/>
            <ac:spMk id="3" creationId="{27F5813A-43C3-4235-BEB8-7A5F065CC866}"/>
          </ac:spMkLst>
        </pc:spChg>
        <pc:spChg chg="add del">
          <ac:chgData name="Martin Chaov" userId="ab06d56f74e407a5" providerId="LiveId" clId="{0FAE729A-7AB4-4035-A0AE-F8BF560E035F}" dt="2019-10-07T07:00:49.055" v="259" actId="26606"/>
          <ac:spMkLst>
            <pc:docMk/>
            <pc:sldMk cId="1595752282" sldId="303"/>
            <ac:spMk id="6" creationId="{3A826B85-D58A-48FB-ABB8-881A5F8CC27B}"/>
          </ac:spMkLst>
        </pc:spChg>
        <pc:spChg chg="add del">
          <ac:chgData name="Martin Chaov" userId="ab06d56f74e407a5" providerId="LiveId" clId="{0FAE729A-7AB4-4035-A0AE-F8BF560E035F}" dt="2019-10-07T07:00:49.055" v="259" actId="26606"/>
          <ac:spMkLst>
            <pc:docMk/>
            <pc:sldMk cId="1595752282" sldId="303"/>
            <ac:spMk id="7" creationId="{20B579A7-44A3-4863-B4F6-E1E3D667A58D}"/>
          </ac:spMkLst>
        </pc:spChg>
        <pc:spChg chg="add del">
          <ac:chgData name="Martin Chaov" userId="ab06d56f74e407a5" providerId="LiveId" clId="{0FAE729A-7AB4-4035-A0AE-F8BF560E035F}" dt="2019-10-07T07:00:41.334" v="247" actId="26606"/>
          <ac:spMkLst>
            <pc:docMk/>
            <pc:sldMk cId="1595752282" sldId="303"/>
            <ac:spMk id="9" creationId="{A4AC5506-6312-4701-8D3C-40187889A947}"/>
          </ac:spMkLst>
        </pc:spChg>
        <pc:spChg chg="add del">
          <ac:chgData name="Martin Chaov" userId="ab06d56f74e407a5" providerId="LiveId" clId="{0FAE729A-7AB4-4035-A0AE-F8BF560E035F}" dt="2019-10-07T07:00:49.552" v="261" actId="26606"/>
          <ac:spMkLst>
            <pc:docMk/>
            <pc:sldMk cId="1595752282" sldId="303"/>
            <ac:spMk id="10" creationId="{823AC064-BC96-4F32-8AE1-B2FD38754823}"/>
          </ac:spMkLst>
        </pc:spChg>
        <pc:spChg chg="add del">
          <ac:chgData name="Martin Chaov" userId="ab06d56f74e407a5" providerId="LiveId" clId="{0FAE729A-7AB4-4035-A0AE-F8BF560E035F}" dt="2019-10-07T07:00:42.944" v="249" actId="26606"/>
          <ac:spMkLst>
            <pc:docMk/>
            <pc:sldMk cId="1595752282" sldId="303"/>
            <ac:spMk id="12" creationId="{823AC064-BC96-4F32-8AE1-B2FD38754823}"/>
          </ac:spMkLst>
        </pc:spChg>
        <pc:spChg chg="add del">
          <ac:chgData name="Martin Chaov" userId="ab06d56f74e407a5" providerId="LiveId" clId="{0FAE729A-7AB4-4035-A0AE-F8BF560E035F}" dt="2019-10-07T07:00:45.461" v="255" actId="26606"/>
          <ac:spMkLst>
            <pc:docMk/>
            <pc:sldMk cId="1595752282" sldId="303"/>
            <ac:spMk id="13" creationId="{70B66945-4967-4040-926D-DCA44313CDAB}"/>
          </ac:spMkLst>
        </pc:spChg>
        <pc:spChg chg="add del">
          <ac:chgData name="Martin Chaov" userId="ab06d56f74e407a5" providerId="LiveId" clId="{0FAE729A-7AB4-4035-A0AE-F8BF560E035F}" dt="2019-10-07T07:00:43.909" v="251" actId="26606"/>
          <ac:spMkLst>
            <pc:docMk/>
            <pc:sldMk cId="1595752282" sldId="303"/>
            <ac:spMk id="14" creationId="{6753252F-4873-4F63-801D-CC719279A7D5}"/>
          </ac:spMkLst>
        </pc:spChg>
        <pc:spChg chg="add del">
          <ac:chgData name="Martin Chaov" userId="ab06d56f74e407a5" providerId="LiveId" clId="{0FAE729A-7AB4-4035-A0AE-F8BF560E035F}" dt="2019-10-07T07:00:43.909" v="251" actId="26606"/>
          <ac:spMkLst>
            <pc:docMk/>
            <pc:sldMk cId="1595752282" sldId="303"/>
            <ac:spMk id="15" creationId="{047C8CCB-F95D-4249-92DD-651249D3535A}"/>
          </ac:spMkLst>
        </pc:spChg>
        <pc:spChg chg="add del">
          <ac:chgData name="Martin Chaov" userId="ab06d56f74e407a5" providerId="LiveId" clId="{0FAE729A-7AB4-4035-A0AE-F8BF560E035F}" dt="2019-10-07T07:00:44.816" v="253" actId="26606"/>
          <ac:spMkLst>
            <pc:docMk/>
            <pc:sldMk cId="1595752282" sldId="303"/>
            <ac:spMk id="17" creationId="{AB45A142-4255-493C-8284-5D566C121B10}"/>
          </ac:spMkLst>
        </pc:spChg>
        <pc:spChg chg="add del">
          <ac:chgData name="Martin Chaov" userId="ab06d56f74e407a5" providerId="LiveId" clId="{0FAE729A-7AB4-4035-A0AE-F8BF560E035F}" dt="2019-10-07T07:01:17.681" v="265" actId="26606"/>
          <ac:spMkLst>
            <pc:docMk/>
            <pc:sldMk cId="1595752282" sldId="303"/>
            <ac:spMk id="19" creationId="{A4AC5506-6312-4701-8D3C-40187889A947}"/>
          </ac:spMkLst>
        </pc:spChg>
        <pc:spChg chg="add del">
          <ac:chgData name="Martin Chaov" userId="ab06d56f74e407a5" providerId="LiveId" clId="{0FAE729A-7AB4-4035-A0AE-F8BF560E035F}" dt="2019-10-07T07:00:45.461" v="255" actId="26606"/>
          <ac:spMkLst>
            <pc:docMk/>
            <pc:sldMk cId="1595752282" sldId="303"/>
            <ac:spMk id="20" creationId="{C0B27210-D0CA-4654-B3E3-9ABB4F178EA1}"/>
          </ac:spMkLst>
        </pc:spChg>
        <pc:spChg chg="add del">
          <ac:chgData name="Martin Chaov" userId="ab06d56f74e407a5" providerId="LiveId" clId="{0FAE729A-7AB4-4035-A0AE-F8BF560E035F}" dt="2019-10-07T07:00:45.461" v="255" actId="26606"/>
          <ac:spMkLst>
            <pc:docMk/>
            <pc:sldMk cId="1595752282" sldId="303"/>
            <ac:spMk id="21" creationId="{1DB7C82F-AB7E-4F0C-B829-FA1B9C415180}"/>
          </ac:spMkLst>
        </pc:spChg>
        <pc:spChg chg="add">
          <ac:chgData name="Martin Chaov" userId="ab06d56f74e407a5" providerId="LiveId" clId="{0FAE729A-7AB4-4035-A0AE-F8BF560E035F}" dt="2019-10-07T07:01:17.681" v="265" actId="26606"/>
          <ac:spMkLst>
            <pc:docMk/>
            <pc:sldMk cId="1595752282" sldId="303"/>
            <ac:spMk id="24" creationId="{A4AC5506-6312-4701-8D3C-40187889A947}"/>
          </ac:spMkLst>
        </pc:spChg>
        <pc:picChg chg="add del mod">
          <ac:chgData name="Martin Chaov" userId="ab06d56f74e407a5" providerId="LiveId" clId="{0FAE729A-7AB4-4035-A0AE-F8BF560E035F}" dt="2019-10-07T07:00:55.141" v="263" actId="478"/>
          <ac:picMkLst>
            <pc:docMk/>
            <pc:sldMk cId="1595752282" sldId="303"/>
            <ac:picMk id="4" creationId="{8E33155C-8600-4E10-80F2-E66A80DE9561}"/>
          </ac:picMkLst>
        </pc:picChg>
        <pc:picChg chg="add mod">
          <ac:chgData name="Martin Chaov" userId="ab06d56f74e407a5" providerId="LiveId" clId="{0FAE729A-7AB4-4035-A0AE-F8BF560E035F}" dt="2019-10-07T07:01:17.681" v="265" actId="26606"/>
          <ac:picMkLst>
            <pc:docMk/>
            <pc:sldMk cId="1595752282" sldId="303"/>
            <ac:picMk id="5" creationId="{B4E11D52-EBC6-4072-AEE5-7015BD720A70}"/>
          </ac:picMkLst>
        </pc:picChg>
        <pc:cxnChg chg="add del">
          <ac:chgData name="Martin Chaov" userId="ab06d56f74e407a5" providerId="LiveId" clId="{0FAE729A-7AB4-4035-A0AE-F8BF560E035F}" dt="2019-10-07T07:00:42.944" v="249" actId="26606"/>
          <ac:cxnSpMkLst>
            <pc:docMk/>
            <pc:sldMk cId="1595752282" sldId="303"/>
            <ac:cxnSpMk id="11" creationId="{7E7C77BC-7138-40B1-A15B-20F57A494629}"/>
          </ac:cxnSpMkLst>
        </pc:cxnChg>
        <pc:cxnChg chg="add del">
          <ac:chgData name="Martin Chaov" userId="ab06d56f74e407a5" providerId="LiveId" clId="{0FAE729A-7AB4-4035-A0AE-F8BF560E035F}" dt="2019-10-07T07:00:49.552" v="261" actId="26606"/>
          <ac:cxnSpMkLst>
            <pc:docMk/>
            <pc:sldMk cId="1595752282" sldId="303"/>
            <ac:cxnSpMk id="16" creationId="{7E7C77BC-7138-40B1-A15B-20F57A494629}"/>
          </ac:cxnSpMkLst>
        </pc:cxnChg>
        <pc:cxnChg chg="add del">
          <ac:chgData name="Martin Chaov" userId="ab06d56f74e407a5" providerId="LiveId" clId="{0FAE729A-7AB4-4035-A0AE-F8BF560E035F}" dt="2019-10-07T07:00:44.816" v="253" actId="26606"/>
          <ac:cxnSpMkLst>
            <pc:docMk/>
            <pc:sldMk cId="1595752282" sldId="303"/>
            <ac:cxnSpMk id="18" creationId="{38FB9660-F42F-4313-BBC4-47C007FE484C}"/>
          </ac:cxnSpMkLst>
        </pc:cxnChg>
      </pc:sldChg>
      <pc:sldChg chg="addSp delSp modSp add mod modTransition setBg setClrOvrMap modNotesTx">
        <pc:chgData name="Martin Chaov" userId="ab06d56f74e407a5" providerId="LiveId" clId="{0FAE729A-7AB4-4035-A0AE-F8BF560E035F}" dt="2019-10-10T07:18:29.998" v="18838"/>
        <pc:sldMkLst>
          <pc:docMk/>
          <pc:sldMk cId="1633419500" sldId="304"/>
        </pc:sldMkLst>
        <pc:spChg chg="mod ord">
          <ac:chgData name="Martin Chaov" userId="ab06d56f74e407a5" providerId="LiveId" clId="{0FAE729A-7AB4-4035-A0AE-F8BF560E035F}" dt="2019-10-08T06:45:06.918" v="3526" actId="20577"/>
          <ac:spMkLst>
            <pc:docMk/>
            <pc:sldMk cId="1633419500" sldId="304"/>
            <ac:spMk id="2" creationId="{D4DDFC9A-7685-40EB-B400-166F1ADEB311}"/>
          </ac:spMkLst>
        </pc:spChg>
        <pc:spChg chg="del mod">
          <ac:chgData name="Martin Chaov" userId="ab06d56f74e407a5" providerId="LiveId" clId="{0FAE729A-7AB4-4035-A0AE-F8BF560E035F}" dt="2019-10-07T11:38:24.877" v="3306"/>
          <ac:spMkLst>
            <pc:docMk/>
            <pc:sldMk cId="1633419500" sldId="304"/>
            <ac:spMk id="3" creationId="{27F5813A-43C3-4235-BEB8-7A5F065CC866}"/>
          </ac:spMkLst>
        </pc:spChg>
        <pc:spChg chg="add del">
          <ac:chgData name="Martin Chaov" userId="ab06d56f74e407a5" providerId="LiveId" clId="{0FAE729A-7AB4-4035-A0AE-F8BF560E035F}" dt="2019-10-07T11:42:23.111" v="3355" actId="26606"/>
          <ac:spMkLst>
            <pc:docMk/>
            <pc:sldMk cId="1633419500" sldId="304"/>
            <ac:spMk id="10" creationId="{823AC064-BC96-4F32-8AE1-B2FD38754823}"/>
          </ac:spMkLst>
        </pc:spChg>
        <pc:spChg chg="add del">
          <ac:chgData name="Martin Chaov" userId="ab06d56f74e407a5" providerId="LiveId" clId="{0FAE729A-7AB4-4035-A0AE-F8BF560E035F}" dt="2019-10-07T11:41:05.276" v="3340" actId="26606"/>
          <ac:spMkLst>
            <pc:docMk/>
            <pc:sldMk cId="1633419500" sldId="304"/>
            <ac:spMk id="11" creationId="{8DF708E1-ABC4-4913-A9F4-506CFBCCC9AB}"/>
          </ac:spMkLst>
        </pc:spChg>
        <pc:spChg chg="add del">
          <ac:chgData name="Martin Chaov" userId="ab06d56f74e407a5" providerId="LiveId" clId="{0FAE729A-7AB4-4035-A0AE-F8BF560E035F}" dt="2019-10-07T11:41:04.647" v="3338" actId="26606"/>
          <ac:spMkLst>
            <pc:docMk/>
            <pc:sldMk cId="1633419500" sldId="304"/>
            <ac:spMk id="12" creationId="{823AC064-BC96-4F32-8AE1-B2FD38754823}"/>
          </ac:spMkLst>
        </pc:spChg>
        <pc:spChg chg="add">
          <ac:chgData name="Martin Chaov" userId="ab06d56f74e407a5" providerId="LiveId" clId="{0FAE729A-7AB4-4035-A0AE-F8BF560E035F}" dt="2019-10-08T06:45:03.753" v="3524" actId="26606"/>
          <ac:spMkLst>
            <pc:docMk/>
            <pc:sldMk cId="1633419500" sldId="304"/>
            <ac:spMk id="17" creationId="{823AC064-BC96-4F32-8AE1-B2FD38754823}"/>
          </ac:spMkLst>
        </pc:spChg>
        <pc:spChg chg="add del">
          <ac:chgData name="Martin Chaov" userId="ab06d56f74e407a5" providerId="LiveId" clId="{0FAE729A-7AB4-4035-A0AE-F8BF560E035F}" dt="2019-10-07T11:41:05.276" v="3340" actId="26606"/>
          <ac:spMkLst>
            <pc:docMk/>
            <pc:sldMk cId="1633419500" sldId="304"/>
            <ac:spMk id="18" creationId="{2C6A2225-94AF-4BC4-98F4-77746E7B10A9}"/>
          </ac:spMkLst>
        </pc:spChg>
        <pc:spChg chg="add del">
          <ac:chgData name="Martin Chaov" userId="ab06d56f74e407a5" providerId="LiveId" clId="{0FAE729A-7AB4-4035-A0AE-F8BF560E035F}" dt="2019-10-07T11:41:05.276" v="3340" actId="26606"/>
          <ac:spMkLst>
            <pc:docMk/>
            <pc:sldMk cId="1633419500" sldId="304"/>
            <ac:spMk id="19" creationId="{648F5915-2CE1-4F74-88C5-D4366893D2DF}"/>
          </ac:spMkLst>
        </pc:spChg>
        <pc:spChg chg="add del">
          <ac:chgData name="Martin Chaov" userId="ab06d56f74e407a5" providerId="LiveId" clId="{0FAE729A-7AB4-4035-A0AE-F8BF560E035F}" dt="2019-10-07T11:41:10.712" v="3342" actId="26606"/>
          <ac:spMkLst>
            <pc:docMk/>
            <pc:sldMk cId="1633419500" sldId="304"/>
            <ac:spMk id="22" creationId="{0B00F5DE-06EF-432E-84E5-5F912A397915}"/>
          </ac:spMkLst>
        </pc:spChg>
        <pc:spChg chg="add del">
          <ac:chgData name="Martin Chaov" userId="ab06d56f74e407a5" providerId="LiveId" clId="{0FAE729A-7AB4-4035-A0AE-F8BF560E035F}" dt="2019-10-07T11:41:20.618" v="3345" actId="26606"/>
          <ac:spMkLst>
            <pc:docMk/>
            <pc:sldMk cId="1633419500" sldId="304"/>
            <ac:spMk id="25" creationId="{B0EC3B4E-BEE2-4B06-B508-9F792CC2FD4D}"/>
          </ac:spMkLst>
        </pc:spChg>
        <pc:spChg chg="add del">
          <ac:chgData name="Martin Chaov" userId="ab06d56f74e407a5" providerId="LiveId" clId="{0FAE729A-7AB4-4035-A0AE-F8BF560E035F}" dt="2019-10-07T11:41:20.618" v="3345" actId="26606"/>
          <ac:spMkLst>
            <pc:docMk/>
            <pc:sldMk cId="1633419500" sldId="304"/>
            <ac:spMk id="26" creationId="{1B2AF202-99CD-4D7D-B75F-9C9E5FCB35DC}"/>
          </ac:spMkLst>
        </pc:spChg>
        <pc:spChg chg="add del">
          <ac:chgData name="Martin Chaov" userId="ab06d56f74e407a5" providerId="LiveId" clId="{0FAE729A-7AB4-4035-A0AE-F8BF560E035F}" dt="2019-10-07T11:41:20.618" v="3345" actId="26606"/>
          <ac:spMkLst>
            <pc:docMk/>
            <pc:sldMk cId="1633419500" sldId="304"/>
            <ac:spMk id="27" creationId="{E7D0293F-4714-4ED3-9B3D-2009BAD30541}"/>
          </ac:spMkLst>
        </pc:spChg>
        <pc:picChg chg="add mod ord modCrop">
          <ac:chgData name="Martin Chaov" userId="ab06d56f74e407a5" providerId="LiveId" clId="{0FAE729A-7AB4-4035-A0AE-F8BF560E035F}" dt="2019-10-08T06:45:03.753" v="3524" actId="26606"/>
          <ac:picMkLst>
            <pc:docMk/>
            <pc:sldMk cId="1633419500" sldId="304"/>
            <ac:picMk id="5" creationId="{CD90F989-8C6D-42A8-985D-22FEDFFABAD4}"/>
          </ac:picMkLst>
        </pc:picChg>
        <pc:picChg chg="add mod">
          <ac:chgData name="Martin Chaov" userId="ab06d56f74e407a5" providerId="LiveId" clId="{0FAE729A-7AB4-4035-A0AE-F8BF560E035F}" dt="2019-10-08T06:45:03.753" v="3524" actId="26606"/>
          <ac:picMkLst>
            <pc:docMk/>
            <pc:sldMk cId="1633419500" sldId="304"/>
            <ac:picMk id="7" creationId="{CE7E32E5-509A-40EC-90A0-DEBCC24AC7B3}"/>
          </ac:picMkLst>
        </pc:picChg>
        <pc:picChg chg="add del">
          <ac:chgData name="Martin Chaov" userId="ab06d56f74e407a5" providerId="LiveId" clId="{0FAE729A-7AB4-4035-A0AE-F8BF560E035F}" dt="2019-10-07T11:41:10.712" v="3342" actId="26606"/>
          <ac:picMkLst>
            <pc:docMk/>
            <pc:sldMk cId="1633419500" sldId="304"/>
            <ac:picMk id="21" creationId="{22901FED-4FC9-4ED5-8123-C98BCD1616BA}"/>
          </ac:picMkLst>
        </pc:picChg>
        <pc:cxnChg chg="add del">
          <ac:chgData name="Martin Chaov" userId="ab06d56f74e407a5" providerId="LiveId" clId="{0FAE729A-7AB4-4035-A0AE-F8BF560E035F}" dt="2019-10-07T11:42:23.111" v="3355" actId="26606"/>
          <ac:cxnSpMkLst>
            <pc:docMk/>
            <pc:sldMk cId="1633419500" sldId="304"/>
            <ac:cxnSpMk id="9" creationId="{DB146403-F3D6-484B-B2ED-97F9565D0370}"/>
          </ac:cxnSpMkLst>
        </pc:cxnChg>
        <pc:cxnChg chg="add del">
          <ac:chgData name="Martin Chaov" userId="ab06d56f74e407a5" providerId="LiveId" clId="{0FAE729A-7AB4-4035-A0AE-F8BF560E035F}" dt="2019-10-07T11:42:23.111" v="3355" actId="26606"/>
          <ac:cxnSpMkLst>
            <pc:docMk/>
            <pc:sldMk cId="1633419500" sldId="304"/>
            <ac:cxnSpMk id="13" creationId="{7E7C77BC-7138-40B1-A15B-20F57A494629}"/>
          </ac:cxnSpMkLst>
        </pc:cxnChg>
        <pc:cxnChg chg="add del">
          <ac:chgData name="Martin Chaov" userId="ab06d56f74e407a5" providerId="LiveId" clId="{0FAE729A-7AB4-4035-A0AE-F8BF560E035F}" dt="2019-10-07T11:41:04.647" v="3338" actId="26606"/>
          <ac:cxnSpMkLst>
            <pc:docMk/>
            <pc:sldMk cId="1633419500" sldId="304"/>
            <ac:cxnSpMk id="14" creationId="{7E7C77BC-7138-40B1-A15B-20F57A494629}"/>
          </ac:cxnSpMkLst>
        </pc:cxnChg>
        <pc:cxnChg chg="add">
          <ac:chgData name="Martin Chaov" userId="ab06d56f74e407a5" providerId="LiveId" clId="{0FAE729A-7AB4-4035-A0AE-F8BF560E035F}" dt="2019-10-08T06:45:03.753" v="3524" actId="26606"/>
          <ac:cxnSpMkLst>
            <pc:docMk/>
            <pc:sldMk cId="1633419500" sldId="304"/>
            <ac:cxnSpMk id="15" creationId="{DB146403-F3D6-484B-B2ED-97F9565D0370}"/>
          </ac:cxnSpMkLst>
        </pc:cxnChg>
        <pc:cxnChg chg="add del">
          <ac:chgData name="Martin Chaov" userId="ab06d56f74e407a5" providerId="LiveId" clId="{0FAE729A-7AB4-4035-A0AE-F8BF560E035F}" dt="2019-10-07T11:41:04.647" v="3338" actId="26606"/>
          <ac:cxnSpMkLst>
            <pc:docMk/>
            <pc:sldMk cId="1633419500" sldId="304"/>
            <ac:cxnSpMk id="16" creationId="{DB146403-F3D6-484B-B2ED-97F9565D0370}"/>
          </ac:cxnSpMkLst>
        </pc:cxnChg>
        <pc:cxnChg chg="add">
          <ac:chgData name="Martin Chaov" userId="ab06d56f74e407a5" providerId="LiveId" clId="{0FAE729A-7AB4-4035-A0AE-F8BF560E035F}" dt="2019-10-08T06:45:03.753" v="3524" actId="26606"/>
          <ac:cxnSpMkLst>
            <pc:docMk/>
            <pc:sldMk cId="1633419500" sldId="304"/>
            <ac:cxnSpMk id="20" creationId="{7E7C77BC-7138-40B1-A15B-20F57A494629}"/>
          </ac:cxnSpMkLst>
        </pc:cxnChg>
        <pc:cxnChg chg="add del">
          <ac:chgData name="Martin Chaov" userId="ab06d56f74e407a5" providerId="LiveId" clId="{0FAE729A-7AB4-4035-A0AE-F8BF560E035F}" dt="2019-10-07T11:41:20.618" v="3345" actId="26606"/>
          <ac:cxnSpMkLst>
            <pc:docMk/>
            <pc:sldMk cId="1633419500" sldId="304"/>
            <ac:cxnSpMk id="24" creationId="{0EDAB602-A0DB-4325-8907-4F988F911003}"/>
          </ac:cxnSpMkLst>
        </pc:cxnChg>
      </pc:sldChg>
      <pc:sldChg chg="modSp add modTransition modAnim modNotesTx">
        <pc:chgData name="Martin Chaov" userId="ab06d56f74e407a5" providerId="LiveId" clId="{0FAE729A-7AB4-4035-A0AE-F8BF560E035F}" dt="2019-10-11T12:48:04.655" v="18922"/>
        <pc:sldMkLst>
          <pc:docMk/>
          <pc:sldMk cId="3228605250" sldId="305"/>
        </pc:sldMkLst>
        <pc:spChg chg="mod">
          <ac:chgData name="Martin Chaov" userId="ab06d56f74e407a5" providerId="LiveId" clId="{0FAE729A-7AB4-4035-A0AE-F8BF560E035F}" dt="2019-10-07T07:11:21.413" v="463" actId="20577"/>
          <ac:spMkLst>
            <pc:docMk/>
            <pc:sldMk cId="3228605250" sldId="305"/>
            <ac:spMk id="2" creationId="{B7A4D233-46CA-40AD-A334-C26B7E863FCE}"/>
          </ac:spMkLst>
        </pc:spChg>
        <pc:spChg chg="mod">
          <ac:chgData name="Martin Chaov" userId="ab06d56f74e407a5" providerId="LiveId" clId="{0FAE729A-7AB4-4035-A0AE-F8BF560E035F}" dt="2019-10-07T09:37:32.573" v="1846" actId="20577"/>
          <ac:spMkLst>
            <pc:docMk/>
            <pc:sldMk cId="3228605250" sldId="305"/>
            <ac:spMk id="3" creationId="{DFD97044-D244-4BF3-B151-B3374688C2B2}"/>
          </ac:spMkLst>
        </pc:spChg>
      </pc:sldChg>
      <pc:sldChg chg="addSp delSp modSp add mod ord modTransition setBg modAnim setClrOvrMap modNotesTx">
        <pc:chgData name="Martin Chaov" userId="ab06d56f74e407a5" providerId="LiveId" clId="{0FAE729A-7AB4-4035-A0AE-F8BF560E035F}" dt="2019-10-10T07:19:21.865" v="18863"/>
        <pc:sldMkLst>
          <pc:docMk/>
          <pc:sldMk cId="1890207083" sldId="306"/>
        </pc:sldMkLst>
        <pc:spChg chg="mod">
          <ac:chgData name="Martin Chaov" userId="ab06d56f74e407a5" providerId="LiveId" clId="{0FAE729A-7AB4-4035-A0AE-F8BF560E035F}" dt="2019-10-08T06:46:41.157" v="3639" actId="26606"/>
          <ac:spMkLst>
            <pc:docMk/>
            <pc:sldMk cId="1890207083" sldId="306"/>
            <ac:spMk id="2" creationId="{B92ECA6C-2402-4871-914E-F81C24C14B20}"/>
          </ac:spMkLst>
        </pc:spChg>
        <pc:spChg chg="add del mod">
          <ac:chgData name="Martin Chaov" userId="ab06d56f74e407a5" providerId="LiveId" clId="{0FAE729A-7AB4-4035-A0AE-F8BF560E035F}" dt="2019-10-08T06:47:04.675" v="3642" actId="20577"/>
          <ac:spMkLst>
            <pc:docMk/>
            <pc:sldMk cId="1890207083" sldId="306"/>
            <ac:spMk id="3" creationId="{53A7F107-081C-4FBF-B51A-4546715FC502}"/>
          </ac:spMkLst>
        </pc:spChg>
        <pc:spChg chg="add">
          <ac:chgData name="Martin Chaov" userId="ab06d56f74e407a5" providerId="LiveId" clId="{0FAE729A-7AB4-4035-A0AE-F8BF560E035F}" dt="2019-10-08T06:46:41.157" v="3639" actId="26606"/>
          <ac:spMkLst>
            <pc:docMk/>
            <pc:sldMk cId="1890207083" sldId="306"/>
            <ac:spMk id="8" creationId="{8D70B121-56F4-4848-B38B-182089D909FA}"/>
          </ac:spMkLst>
        </pc:spChg>
        <pc:spChg chg="add del">
          <ac:chgData name="Martin Chaov" userId="ab06d56f74e407a5" providerId="LiveId" clId="{0FAE729A-7AB4-4035-A0AE-F8BF560E035F}" dt="2019-10-08T06:45:48.819" v="3533" actId="26606"/>
          <ac:spMkLst>
            <pc:docMk/>
            <pc:sldMk cId="1890207083" sldId="306"/>
            <ac:spMk id="10" creationId="{46C2E80F-49A6-4372-B103-219D417A55ED}"/>
          </ac:spMkLst>
        </pc:spChg>
        <pc:graphicFrameChg chg="add del">
          <ac:chgData name="Martin Chaov" userId="ab06d56f74e407a5" providerId="LiveId" clId="{0FAE729A-7AB4-4035-A0AE-F8BF560E035F}" dt="2019-10-08T06:45:40.660" v="3531" actId="26606"/>
          <ac:graphicFrameMkLst>
            <pc:docMk/>
            <pc:sldMk cId="1890207083" sldId="306"/>
            <ac:graphicFrameMk id="5" creationId="{3F168E2C-4405-4121-96DC-F8A2A8F5BFF5}"/>
          </ac:graphicFrameMkLst>
        </pc:graphicFrameChg>
        <pc:graphicFrameChg chg="add del">
          <ac:chgData name="Martin Chaov" userId="ab06d56f74e407a5" providerId="LiveId" clId="{0FAE729A-7AB4-4035-A0AE-F8BF560E035F}" dt="2019-10-08T06:45:48.819" v="3533" actId="26606"/>
          <ac:graphicFrameMkLst>
            <pc:docMk/>
            <pc:sldMk cId="1890207083" sldId="306"/>
            <ac:graphicFrameMk id="6" creationId="{8E48C091-5776-41B6-844A-4865773EE023}"/>
          </ac:graphicFrameMkLst>
        </pc:graphicFrameChg>
        <pc:cxnChg chg="add">
          <ac:chgData name="Martin Chaov" userId="ab06d56f74e407a5" providerId="LiveId" clId="{0FAE729A-7AB4-4035-A0AE-F8BF560E035F}" dt="2019-10-08T06:46:41.157" v="3639" actId="26606"/>
          <ac:cxnSpMkLst>
            <pc:docMk/>
            <pc:sldMk cId="1890207083" sldId="306"/>
            <ac:cxnSpMk id="7" creationId="{2D72A2C9-F3CA-4216-8BAD-FA4C970C3C4E}"/>
          </ac:cxnSpMkLst>
        </pc:cxnChg>
      </pc:sldChg>
      <pc:sldChg chg="modSp add modTransition modAnim">
        <pc:chgData name="Martin Chaov" userId="ab06d56f74e407a5" providerId="LiveId" clId="{0FAE729A-7AB4-4035-A0AE-F8BF560E035F}" dt="2019-10-10T07:24:00.917" v="18911" actId="20577"/>
        <pc:sldMkLst>
          <pc:docMk/>
          <pc:sldMk cId="1608553300" sldId="307"/>
        </pc:sldMkLst>
        <pc:spChg chg="mod">
          <ac:chgData name="Martin Chaov" userId="ab06d56f74e407a5" providerId="LiveId" clId="{0FAE729A-7AB4-4035-A0AE-F8BF560E035F}" dt="2019-10-10T07:24:00.917" v="18911" actId="20577"/>
          <ac:spMkLst>
            <pc:docMk/>
            <pc:sldMk cId="1608553300" sldId="307"/>
            <ac:spMk id="3" creationId="{27F5813A-43C3-4235-BEB8-7A5F065CC866}"/>
          </ac:spMkLst>
        </pc:spChg>
      </pc:sldChg>
      <pc:sldChg chg="addSp delSp modSp add mod ord modTransition setBg setClrOvrMap modNotesTx">
        <pc:chgData name="Martin Chaov" userId="ab06d56f74e407a5" providerId="LiveId" clId="{0FAE729A-7AB4-4035-A0AE-F8BF560E035F}" dt="2019-10-10T07:21:26.532" v="18891"/>
        <pc:sldMkLst>
          <pc:docMk/>
          <pc:sldMk cId="274410296" sldId="309"/>
        </pc:sldMkLst>
        <pc:spChg chg="mod">
          <ac:chgData name="Martin Chaov" userId="ab06d56f74e407a5" providerId="LiveId" clId="{0FAE729A-7AB4-4035-A0AE-F8BF560E035F}" dt="2019-10-07T10:32:34.007" v="3137" actId="26606"/>
          <ac:spMkLst>
            <pc:docMk/>
            <pc:sldMk cId="274410296" sldId="309"/>
            <ac:spMk id="2" creationId="{B7C06BB4-C53B-4A03-9A08-0A43B651B534}"/>
          </ac:spMkLst>
        </pc:spChg>
        <pc:spChg chg="del">
          <ac:chgData name="Martin Chaov" userId="ab06d56f74e407a5" providerId="LiveId" clId="{0FAE729A-7AB4-4035-A0AE-F8BF560E035F}" dt="2019-10-07T10:32:18.390" v="3132"/>
          <ac:spMkLst>
            <pc:docMk/>
            <pc:sldMk cId="274410296" sldId="309"/>
            <ac:spMk id="3" creationId="{53AE64C8-0DA9-43D5-B772-8C3D2653BC44}"/>
          </ac:spMkLst>
        </pc:spChg>
        <pc:spChg chg="add del mod">
          <ac:chgData name="Martin Chaov" userId="ab06d56f74e407a5" providerId="LiveId" clId="{0FAE729A-7AB4-4035-A0AE-F8BF560E035F}" dt="2019-10-07T10:35:39.495" v="3239" actId="478"/>
          <ac:spMkLst>
            <pc:docMk/>
            <pc:sldMk cId="274410296" sldId="309"/>
            <ac:spMk id="4" creationId="{E8CA5DE0-2D3D-490D-810D-0374F964EE18}"/>
          </ac:spMkLst>
        </pc:spChg>
        <pc:spChg chg="add">
          <ac:chgData name="Martin Chaov" userId="ab06d56f74e407a5" providerId="LiveId" clId="{0FAE729A-7AB4-4035-A0AE-F8BF560E035F}" dt="2019-10-07T10:32:34.007" v="3137" actId="26606"/>
          <ac:spMkLst>
            <pc:docMk/>
            <pc:sldMk cId="274410296" sldId="309"/>
            <ac:spMk id="9" creationId="{2A8AA5BC-4F7A-4226-8F99-6D824B226A97}"/>
          </ac:spMkLst>
        </pc:spChg>
        <pc:spChg chg="add">
          <ac:chgData name="Martin Chaov" userId="ab06d56f74e407a5" providerId="LiveId" clId="{0FAE729A-7AB4-4035-A0AE-F8BF560E035F}" dt="2019-10-07T10:32:34.007" v="3137" actId="26606"/>
          <ac:spMkLst>
            <pc:docMk/>
            <pc:sldMk cId="274410296" sldId="309"/>
            <ac:spMk id="11" creationId="{3E5445C6-DD42-4979-86FF-03730E8C6DB0}"/>
          </ac:spMkLst>
        </pc:spChg>
        <pc:cxnChg chg="add">
          <ac:chgData name="Martin Chaov" userId="ab06d56f74e407a5" providerId="LiveId" clId="{0FAE729A-7AB4-4035-A0AE-F8BF560E035F}" dt="2019-10-07T10:32:34.007" v="3137" actId="26606"/>
          <ac:cxnSpMkLst>
            <pc:docMk/>
            <pc:sldMk cId="274410296" sldId="309"/>
            <ac:cxnSpMk id="13" creationId="{45000665-DFC7-417E-8FD7-516A0F15C975}"/>
          </ac:cxnSpMkLst>
        </pc:cxnChg>
      </pc:sldChg>
      <pc:sldChg chg="addSp delSp modSp add mod modTransition setBg setClrOvrMap modNotesTx">
        <pc:chgData name="Martin Chaov" userId="ab06d56f74e407a5" providerId="LiveId" clId="{0FAE729A-7AB4-4035-A0AE-F8BF560E035F}" dt="2019-10-10T07:21:52.083" v="18895"/>
        <pc:sldMkLst>
          <pc:docMk/>
          <pc:sldMk cId="1997193518" sldId="310"/>
        </pc:sldMkLst>
        <pc:spChg chg="mod">
          <ac:chgData name="Martin Chaov" userId="ab06d56f74e407a5" providerId="LiveId" clId="{0FAE729A-7AB4-4035-A0AE-F8BF560E035F}" dt="2019-10-08T06:48:37.131" v="3644" actId="113"/>
          <ac:spMkLst>
            <pc:docMk/>
            <pc:sldMk cId="1997193518" sldId="310"/>
            <ac:spMk id="2" creationId="{E4055497-D85B-4B66-BDBF-037E538AF439}"/>
          </ac:spMkLst>
        </pc:spChg>
        <pc:spChg chg="del">
          <ac:chgData name="Martin Chaov" userId="ab06d56f74e407a5" providerId="LiveId" clId="{0FAE729A-7AB4-4035-A0AE-F8BF560E035F}" dt="2019-10-08T06:48:33.068" v="3643" actId="26606"/>
          <ac:spMkLst>
            <pc:docMk/>
            <pc:sldMk cId="1997193518" sldId="310"/>
            <ac:spMk id="3" creationId="{747C4F15-2E1F-48D7-BBEF-1C0FFC6F7A23}"/>
          </ac:spMkLst>
        </pc:spChg>
        <pc:spChg chg="add">
          <ac:chgData name="Martin Chaov" userId="ab06d56f74e407a5" providerId="LiveId" clId="{0FAE729A-7AB4-4035-A0AE-F8BF560E035F}" dt="2019-10-08T06:48:33.068" v="3643" actId="26606"/>
          <ac:spMkLst>
            <pc:docMk/>
            <pc:sldMk cId="1997193518" sldId="310"/>
            <ac:spMk id="8" creationId="{66B332A4-D438-4773-A77F-5ED49A448D9D}"/>
          </ac:spMkLst>
        </pc:spChg>
        <pc:spChg chg="add">
          <ac:chgData name="Martin Chaov" userId="ab06d56f74e407a5" providerId="LiveId" clId="{0FAE729A-7AB4-4035-A0AE-F8BF560E035F}" dt="2019-10-08T06:48:33.068" v="3643" actId="26606"/>
          <ac:spMkLst>
            <pc:docMk/>
            <pc:sldMk cId="1997193518" sldId="310"/>
            <ac:spMk id="10" creationId="{DF9AD32D-FF05-44F4-BD4D-9CEE89B71EB9}"/>
          </ac:spMkLst>
        </pc:spChg>
      </pc:sldChg>
      <pc:sldChg chg="addSp modSp add mod modTransition setBg modNotesTx">
        <pc:chgData name="Martin Chaov" userId="ab06d56f74e407a5" providerId="LiveId" clId="{0FAE729A-7AB4-4035-A0AE-F8BF560E035F}" dt="2019-10-10T07:23:25.167" v="18901"/>
        <pc:sldMkLst>
          <pc:docMk/>
          <pc:sldMk cId="1481247784" sldId="311"/>
        </pc:sldMkLst>
        <pc:spChg chg="mod">
          <ac:chgData name="Martin Chaov" userId="ab06d56f74e407a5" providerId="LiveId" clId="{0FAE729A-7AB4-4035-A0AE-F8BF560E035F}" dt="2019-10-08T15:21:29.636" v="4196" actId="26606"/>
          <ac:spMkLst>
            <pc:docMk/>
            <pc:sldMk cId="1481247784" sldId="311"/>
            <ac:spMk id="2" creationId="{A61293E8-AF7E-4203-9727-D4FDCBDB5C07}"/>
          </ac:spMkLst>
        </pc:spChg>
        <pc:spChg chg="mod">
          <ac:chgData name="Martin Chaov" userId="ab06d56f74e407a5" providerId="LiveId" clId="{0FAE729A-7AB4-4035-A0AE-F8BF560E035F}" dt="2019-10-08T15:21:29.636" v="4196" actId="26606"/>
          <ac:spMkLst>
            <pc:docMk/>
            <pc:sldMk cId="1481247784" sldId="311"/>
            <ac:spMk id="3" creationId="{F4A89C78-9834-4482-B0E8-1CF52090F96F}"/>
          </ac:spMkLst>
        </pc:spChg>
        <pc:picChg chg="add mod">
          <ac:chgData name="Martin Chaov" userId="ab06d56f74e407a5" providerId="LiveId" clId="{0FAE729A-7AB4-4035-A0AE-F8BF560E035F}" dt="2019-10-08T15:21:29.636" v="4196" actId="26606"/>
          <ac:picMkLst>
            <pc:docMk/>
            <pc:sldMk cId="1481247784" sldId="311"/>
            <ac:picMk id="5" creationId="{A48E0466-6CE2-4E64-9D6D-CD99CED3A2FC}"/>
          </ac:picMkLst>
        </pc:picChg>
      </pc:sldChg>
      <pc:sldChg chg="modSp add ord modTransition modAnim modNotesTx">
        <pc:chgData name="Martin Chaov" userId="ab06d56f74e407a5" providerId="LiveId" clId="{0FAE729A-7AB4-4035-A0AE-F8BF560E035F}" dt="2019-10-10T07:14:23.216" v="18804"/>
        <pc:sldMkLst>
          <pc:docMk/>
          <pc:sldMk cId="925289361" sldId="312"/>
        </pc:sldMkLst>
        <pc:spChg chg="mod">
          <ac:chgData name="Martin Chaov" userId="ab06d56f74e407a5" providerId="LiveId" clId="{0FAE729A-7AB4-4035-A0AE-F8BF560E035F}" dt="2019-10-07T07:32:13.374" v="1534" actId="20577"/>
          <ac:spMkLst>
            <pc:docMk/>
            <pc:sldMk cId="925289361" sldId="312"/>
            <ac:spMk id="2" creationId="{B6E8724C-C4E6-47D4-A5C4-CC57EDE2015F}"/>
          </ac:spMkLst>
        </pc:spChg>
      </pc:sldChg>
      <pc:sldChg chg="modSp add del ord">
        <pc:chgData name="Martin Chaov" userId="ab06d56f74e407a5" providerId="LiveId" clId="{0FAE729A-7AB4-4035-A0AE-F8BF560E035F}" dt="2019-10-10T05:45:47.043" v="16738" actId="2696"/>
        <pc:sldMkLst>
          <pc:docMk/>
          <pc:sldMk cId="4043349403" sldId="315"/>
        </pc:sldMkLst>
        <pc:spChg chg="mod">
          <ac:chgData name="Martin Chaov" userId="ab06d56f74e407a5" providerId="LiveId" clId="{0FAE729A-7AB4-4035-A0AE-F8BF560E035F}" dt="2019-10-07T09:52:11.511" v="2576" actId="20577"/>
          <ac:spMkLst>
            <pc:docMk/>
            <pc:sldMk cId="4043349403" sldId="315"/>
            <ac:spMk id="2" creationId="{7ABCE479-4D80-4F39-AD8F-199E4701FBCA}"/>
          </ac:spMkLst>
        </pc:spChg>
      </pc:sldChg>
      <pc:sldChg chg="modSp add del ord modNotesTx">
        <pc:chgData name="Martin Chaov" userId="ab06d56f74e407a5" providerId="LiveId" clId="{0FAE729A-7AB4-4035-A0AE-F8BF560E035F}" dt="2019-10-10T05:45:47.808" v="16739" actId="2696"/>
        <pc:sldMkLst>
          <pc:docMk/>
          <pc:sldMk cId="3994127047" sldId="316"/>
        </pc:sldMkLst>
        <pc:spChg chg="mod">
          <ac:chgData name="Martin Chaov" userId="ab06d56f74e407a5" providerId="LiveId" clId="{0FAE729A-7AB4-4035-A0AE-F8BF560E035F}" dt="2019-10-07T09:52:31.230" v="2603" actId="20577"/>
          <ac:spMkLst>
            <pc:docMk/>
            <pc:sldMk cId="3994127047" sldId="316"/>
            <ac:spMk id="2" creationId="{B097D392-2116-4EE7-A921-D31E65226707}"/>
          </ac:spMkLst>
        </pc:spChg>
      </pc:sldChg>
      <pc:sldChg chg="modSp add del ord modNotesTx">
        <pc:chgData name="Martin Chaov" userId="ab06d56f74e407a5" providerId="LiveId" clId="{0FAE729A-7AB4-4035-A0AE-F8BF560E035F}" dt="2019-10-10T05:45:48.470" v="16740" actId="2696"/>
        <pc:sldMkLst>
          <pc:docMk/>
          <pc:sldMk cId="1184520203" sldId="317"/>
        </pc:sldMkLst>
        <pc:spChg chg="mod">
          <ac:chgData name="Martin Chaov" userId="ab06d56f74e407a5" providerId="LiveId" clId="{0FAE729A-7AB4-4035-A0AE-F8BF560E035F}" dt="2019-10-07T09:52:47.043" v="2654" actId="20577"/>
          <ac:spMkLst>
            <pc:docMk/>
            <pc:sldMk cId="1184520203" sldId="317"/>
            <ac:spMk id="2" creationId="{2342400E-5A50-4AC7-A095-92564F27CA42}"/>
          </ac:spMkLst>
        </pc:spChg>
      </pc:sldChg>
      <pc:sldChg chg="modSp add ord modTransition modAnim">
        <pc:chgData name="Martin Chaov" userId="ab06d56f74e407a5" providerId="LiveId" clId="{0FAE729A-7AB4-4035-A0AE-F8BF560E035F}" dt="2019-10-10T07:20:05.388" v="18876"/>
        <pc:sldMkLst>
          <pc:docMk/>
          <pc:sldMk cId="2084773529" sldId="318"/>
        </pc:sldMkLst>
        <pc:spChg chg="mod">
          <ac:chgData name="Martin Chaov" userId="ab06d56f74e407a5" providerId="LiveId" clId="{0FAE729A-7AB4-4035-A0AE-F8BF560E035F}" dt="2019-10-10T07:19:50.881" v="18873" actId="20577"/>
          <ac:spMkLst>
            <pc:docMk/>
            <pc:sldMk cId="2084773529" sldId="318"/>
            <ac:spMk id="2" creationId="{D4DDFC9A-7685-40EB-B400-166F1ADEB311}"/>
          </ac:spMkLst>
        </pc:spChg>
        <pc:spChg chg="mod">
          <ac:chgData name="Martin Chaov" userId="ab06d56f74e407a5" providerId="LiveId" clId="{0FAE729A-7AB4-4035-A0AE-F8BF560E035F}" dt="2019-10-07T09:59:30.316" v="2670" actId="20577"/>
          <ac:spMkLst>
            <pc:docMk/>
            <pc:sldMk cId="2084773529" sldId="318"/>
            <ac:spMk id="3" creationId="{27F5813A-43C3-4235-BEB8-7A5F065CC866}"/>
          </ac:spMkLst>
        </pc:spChg>
      </pc:sldChg>
      <pc:sldChg chg="addSp delSp modSp add mod modTransition setBg modNotesTx">
        <pc:chgData name="Martin Chaov" userId="ab06d56f74e407a5" providerId="LiveId" clId="{0FAE729A-7AB4-4035-A0AE-F8BF560E035F}" dt="2019-10-10T07:24:14.718" v="18913"/>
        <pc:sldMkLst>
          <pc:docMk/>
          <pc:sldMk cId="2475158947" sldId="320"/>
        </pc:sldMkLst>
        <pc:spChg chg="del">
          <ac:chgData name="Martin Chaov" userId="ab06d56f74e407a5" providerId="LiveId" clId="{0FAE729A-7AB4-4035-A0AE-F8BF560E035F}" dt="2019-10-07T11:33:43.803" v="3292"/>
          <ac:spMkLst>
            <pc:docMk/>
            <pc:sldMk cId="2475158947" sldId="320"/>
            <ac:spMk id="2" creationId="{958A6864-7FFB-4464-A848-C5D8C73C820D}"/>
          </ac:spMkLst>
        </pc:spChg>
        <pc:spChg chg="del">
          <ac:chgData name="Martin Chaov" userId="ab06d56f74e407a5" providerId="LiveId" clId="{0FAE729A-7AB4-4035-A0AE-F8BF560E035F}" dt="2019-10-07T11:33:43.803" v="3292"/>
          <ac:spMkLst>
            <pc:docMk/>
            <pc:sldMk cId="2475158947" sldId="320"/>
            <ac:spMk id="3" creationId="{300990C2-969D-48FF-A62C-BE127AEE631D}"/>
          </ac:spMkLst>
        </pc:spChg>
        <pc:spChg chg="add mod">
          <ac:chgData name="Martin Chaov" userId="ab06d56f74e407a5" providerId="LiveId" clId="{0FAE729A-7AB4-4035-A0AE-F8BF560E035F}" dt="2019-10-07T11:34:43.809" v="3305" actId="313"/>
          <ac:spMkLst>
            <pc:docMk/>
            <pc:sldMk cId="2475158947" sldId="320"/>
            <ac:spMk id="4" creationId="{9A66C652-D9D9-46B1-AE3E-13C3366CC204}"/>
          </ac:spMkLst>
        </pc:spChg>
        <pc:spChg chg="add mod">
          <ac:chgData name="Martin Chaov" userId="ab06d56f74e407a5" providerId="LiveId" clId="{0FAE729A-7AB4-4035-A0AE-F8BF560E035F}" dt="2019-10-07T11:34:20.230" v="3300" actId="26606"/>
          <ac:spMkLst>
            <pc:docMk/>
            <pc:sldMk cId="2475158947" sldId="320"/>
            <ac:spMk id="5" creationId="{4C998497-A684-49BB-B64B-E44E9D66A177}"/>
          </ac:spMkLst>
        </pc:spChg>
        <pc:spChg chg="add">
          <ac:chgData name="Martin Chaov" userId="ab06d56f74e407a5" providerId="LiveId" clId="{0FAE729A-7AB4-4035-A0AE-F8BF560E035F}" dt="2019-10-07T11:34:20.230" v="3300" actId="26606"/>
          <ac:spMkLst>
            <pc:docMk/>
            <pc:sldMk cId="2475158947" sldId="320"/>
            <ac:spMk id="12" creationId="{B9951BD9-0868-4CDB-ACD6-9C4209B5E412}"/>
          </ac:spMkLst>
        </pc:spChg>
        <pc:picChg chg="add mod ord">
          <ac:chgData name="Martin Chaov" userId="ab06d56f74e407a5" providerId="LiveId" clId="{0FAE729A-7AB4-4035-A0AE-F8BF560E035F}" dt="2019-10-07T11:34:20.230" v="3300" actId="26606"/>
          <ac:picMkLst>
            <pc:docMk/>
            <pc:sldMk cId="2475158947" sldId="320"/>
            <ac:picMk id="7" creationId="{78DDB5D1-7CEE-4479-835A-63A87F8190EA}"/>
          </ac:picMkLst>
        </pc:picChg>
      </pc:sldChg>
      <pc:sldChg chg="addSp delSp modSp add modTransition modAnim modNotesTx">
        <pc:chgData name="Martin Chaov" userId="ab06d56f74e407a5" providerId="LiveId" clId="{0FAE729A-7AB4-4035-A0AE-F8BF560E035F}" dt="2019-10-10T07:21:41.541" v="18894"/>
        <pc:sldMkLst>
          <pc:docMk/>
          <pc:sldMk cId="1158004922" sldId="322"/>
        </pc:sldMkLst>
        <pc:spChg chg="del">
          <ac:chgData name="Martin Chaov" userId="ab06d56f74e407a5" providerId="LiveId" clId="{0FAE729A-7AB4-4035-A0AE-F8BF560E035F}" dt="2019-10-09T07:22:35.375" v="4618"/>
          <ac:spMkLst>
            <pc:docMk/>
            <pc:sldMk cId="1158004922" sldId="322"/>
            <ac:spMk id="2" creationId="{8ED2FE9A-BFE1-43BB-98F2-6CC1E4973307}"/>
          </ac:spMkLst>
        </pc:spChg>
        <pc:spChg chg="del">
          <ac:chgData name="Martin Chaov" userId="ab06d56f74e407a5" providerId="LiveId" clId="{0FAE729A-7AB4-4035-A0AE-F8BF560E035F}" dt="2019-10-09T07:22:35.375" v="4618"/>
          <ac:spMkLst>
            <pc:docMk/>
            <pc:sldMk cId="1158004922" sldId="322"/>
            <ac:spMk id="3" creationId="{174074DD-829A-4694-842A-DEB34E9CD53B}"/>
          </ac:spMkLst>
        </pc:spChg>
        <pc:grpChg chg="add del mod">
          <ac:chgData name="Martin Chaov" userId="ab06d56f74e407a5" providerId="LiveId" clId="{0FAE729A-7AB4-4035-A0AE-F8BF560E035F}" dt="2019-10-09T07:22:57.440" v="4622" actId="478"/>
          <ac:grpSpMkLst>
            <pc:docMk/>
            <pc:sldMk cId="1158004922" sldId="322"/>
            <ac:grpSpMk id="4" creationId="{5364DDA7-6BBA-48A6-B1B2-D2B31C0A9219}"/>
          </ac:grpSpMkLst>
        </pc:grpChg>
        <pc:grpChg chg="add mod">
          <ac:chgData name="Martin Chaov" userId="ab06d56f74e407a5" providerId="LiveId" clId="{0FAE729A-7AB4-4035-A0AE-F8BF560E035F}" dt="2019-10-09T07:23:39.941" v="4653" actId="12789"/>
          <ac:grpSpMkLst>
            <pc:docMk/>
            <pc:sldMk cId="1158004922" sldId="322"/>
            <ac:grpSpMk id="9" creationId="{E111D910-2FE2-4A54-B00F-C6C370F2FB56}"/>
          </ac:grpSpMkLst>
        </pc:grpChg>
      </pc:sldChg>
      <pc:sldChg chg="add ord modTransition modNotesTx">
        <pc:chgData name="Martin Chaov" userId="ab06d56f74e407a5" providerId="LiveId" clId="{0FAE729A-7AB4-4035-A0AE-F8BF560E035F}" dt="2019-10-10T07:22:03.415" v="18897"/>
        <pc:sldMkLst>
          <pc:docMk/>
          <pc:sldMk cId="1918428943" sldId="323"/>
        </pc:sldMkLst>
      </pc:sldChg>
      <pc:sldChg chg="add ord modTransition modNotesTx">
        <pc:chgData name="Martin Chaov" userId="ab06d56f74e407a5" providerId="LiveId" clId="{0FAE729A-7AB4-4035-A0AE-F8BF560E035F}" dt="2019-10-10T07:23:31.667" v="18902"/>
        <pc:sldMkLst>
          <pc:docMk/>
          <pc:sldMk cId="3655071123" sldId="324"/>
        </pc:sldMkLst>
      </pc:sldChg>
      <pc:sldChg chg="addSp delSp modSp add modTransition modAnim modNotesTx">
        <pc:chgData name="Martin Chaov" userId="ab06d56f74e407a5" providerId="LiveId" clId="{0FAE729A-7AB4-4035-A0AE-F8BF560E035F}" dt="2019-10-10T07:11:52.646" v="18798"/>
        <pc:sldMkLst>
          <pc:docMk/>
          <pc:sldMk cId="1963240903" sldId="325"/>
        </pc:sldMkLst>
        <pc:picChg chg="add mod">
          <ac:chgData name="Martin Chaov" userId="ab06d56f74e407a5" providerId="LiveId" clId="{0FAE729A-7AB4-4035-A0AE-F8BF560E035F}" dt="2019-10-09T08:01:35.704" v="6832" actId="1076"/>
          <ac:picMkLst>
            <pc:docMk/>
            <pc:sldMk cId="1963240903" sldId="325"/>
            <ac:picMk id="3" creationId="{415183E0-438B-44BE-A981-C8E33357ED00}"/>
          </ac:picMkLst>
        </pc:pic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5" creationId="{EFC02E6F-875D-4283-8932-428BB637F869}"/>
          </ac:cxnSpMkLst>
        </pc:cxnChg>
        <pc:cxnChg chg="add del mod">
          <ac:chgData name="Martin Chaov" userId="ab06d56f74e407a5" providerId="LiveId" clId="{0FAE729A-7AB4-4035-A0AE-F8BF560E035F}" dt="2019-10-09T08:03:51.113" v="6879" actId="478"/>
          <ac:cxnSpMkLst>
            <pc:docMk/>
            <pc:sldMk cId="1963240903" sldId="325"/>
            <ac:cxnSpMk id="14" creationId="{76A63251-E1EE-4D21-A721-CA67EEB5DF29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15" creationId="{948F3069-4019-4626-8C16-85DCBE8BDFFF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16" creationId="{B91B3ECC-CD6D-4155-97F6-08FDE138E967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17" creationId="{44443958-8297-4C70-9A3C-5AEE9FC2CFD2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18" creationId="{38BBB669-C058-4047-A4EC-1878A08CB1D0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19" creationId="{DDB5E27B-3A40-457B-9992-00FE9FA5595E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20" creationId="{D2C068C6-C68D-458F-893C-B625759EC487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21" creationId="{737645AD-07F0-42F1-BE50-FA938F07404A}"/>
          </ac:cxnSpMkLst>
        </pc:cxnChg>
        <pc:cxnChg chg="add del">
          <ac:chgData name="Martin Chaov" userId="ab06d56f74e407a5" providerId="LiveId" clId="{0FAE729A-7AB4-4035-A0AE-F8BF560E035F}" dt="2019-10-09T08:03:50.567" v="6878" actId="478"/>
          <ac:cxnSpMkLst>
            <pc:docMk/>
            <pc:sldMk cId="1963240903" sldId="325"/>
            <ac:cxnSpMk id="35" creationId="{4FDBA88C-09B5-4FE4-AB08-9D618C8C8D25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36" creationId="{4D58DEDA-34A6-4AA1-A315-7C881DE6B7C1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37" creationId="{C17E34B3-E29C-4561-9690-CC4DC2FD85D3}"/>
          </ac:cxnSpMkLst>
        </pc:cxnChg>
        <pc:cxnChg chg="add mod">
          <ac:chgData name="Martin Chaov" userId="ab06d56f74e407a5" providerId="LiveId" clId="{0FAE729A-7AB4-4035-A0AE-F8BF560E035F}" dt="2019-10-09T08:05:01.895" v="6998" actId="1582"/>
          <ac:cxnSpMkLst>
            <pc:docMk/>
            <pc:sldMk cId="1963240903" sldId="325"/>
            <ac:cxnSpMk id="42" creationId="{B899D999-29E5-4EB3-9DF2-E48D5232EFC9}"/>
          </ac:cxnSpMkLst>
        </pc:cxnChg>
      </pc:sldChg>
      <pc:sldChg chg="addSp delSp modSp add modTransition modAnim modNotesTx">
        <pc:chgData name="Martin Chaov" userId="ab06d56f74e407a5" providerId="LiveId" clId="{0FAE729A-7AB4-4035-A0AE-F8BF560E035F}" dt="2019-10-10T07:11:59.402" v="18799"/>
        <pc:sldMkLst>
          <pc:docMk/>
          <pc:sldMk cId="3928412269" sldId="327"/>
        </pc:sldMkLst>
        <pc:picChg chg="add mod">
          <ac:chgData name="Martin Chaov" userId="ab06d56f74e407a5" providerId="LiveId" clId="{0FAE729A-7AB4-4035-A0AE-F8BF560E035F}" dt="2019-10-09T08:06:47.397" v="7256" actId="1076"/>
          <ac:picMkLst>
            <pc:docMk/>
            <pc:sldMk cId="3928412269" sldId="327"/>
            <ac:picMk id="4" creationId="{65195ADB-AEC3-4199-B3C0-03E3A633FFD1}"/>
          </ac:picMkLst>
        </pc:pic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5" creationId="{EFC02E6F-875D-4283-8932-428BB637F869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15" creationId="{948F3069-4019-4626-8C16-85DCBE8BDFFF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16" creationId="{B91B3ECC-CD6D-4155-97F6-08FDE138E967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17" creationId="{44443958-8297-4C70-9A3C-5AEE9FC2CFD2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18" creationId="{38BBB669-C058-4047-A4EC-1878A08CB1D0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19" creationId="{DDB5E27B-3A40-457B-9992-00FE9FA5595E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20" creationId="{D2C068C6-C68D-458F-893C-B625759EC487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21" creationId="{737645AD-07F0-42F1-BE50-FA938F07404A}"/>
          </ac:cxnSpMkLst>
        </pc:cxnChg>
        <pc:cxnChg chg="add del mod">
          <ac:chgData name="Martin Chaov" userId="ab06d56f74e407a5" providerId="LiveId" clId="{0FAE729A-7AB4-4035-A0AE-F8BF560E035F}" dt="2019-10-09T08:09:10.908" v="7662" actId="478"/>
          <ac:cxnSpMkLst>
            <pc:docMk/>
            <pc:sldMk cId="3928412269" sldId="327"/>
            <ac:cxnSpMk id="22" creationId="{16F5DBCD-C637-4A71-91AF-20F69FA4DB9C}"/>
          </ac:cxnSpMkLst>
        </pc:cxnChg>
        <pc:cxnChg chg="add mod">
          <ac:chgData name="Martin Chaov" userId="ab06d56f74e407a5" providerId="LiveId" clId="{0FAE729A-7AB4-4035-A0AE-F8BF560E035F}" dt="2019-10-09T08:08:42.082" v="7649" actId="14100"/>
          <ac:cxnSpMkLst>
            <pc:docMk/>
            <pc:sldMk cId="3928412269" sldId="327"/>
            <ac:cxnSpMk id="23" creationId="{5C657FDA-33A2-47A7-A836-989F003D2D26}"/>
          </ac:cxnSpMkLst>
        </pc:cxnChg>
        <pc:cxnChg chg="add mod">
          <ac:chgData name="Martin Chaov" userId="ab06d56f74e407a5" providerId="LiveId" clId="{0FAE729A-7AB4-4035-A0AE-F8BF560E035F}" dt="2019-10-09T08:08:35.870" v="7646" actId="14100"/>
          <ac:cxnSpMkLst>
            <pc:docMk/>
            <pc:sldMk cId="3928412269" sldId="327"/>
            <ac:cxnSpMk id="24" creationId="{A7F65600-1902-4255-BCD8-12DE52A24F27}"/>
          </ac:cxnSpMkLst>
        </pc:cxnChg>
        <pc:cxnChg chg="add mod">
          <ac:chgData name="Martin Chaov" userId="ab06d56f74e407a5" providerId="LiveId" clId="{0FAE729A-7AB4-4035-A0AE-F8BF560E035F}" dt="2019-10-09T08:08:27.673" v="7642" actId="14100"/>
          <ac:cxnSpMkLst>
            <pc:docMk/>
            <pc:sldMk cId="3928412269" sldId="327"/>
            <ac:cxnSpMk id="25" creationId="{6E9F4016-4184-4ED1-BD54-5484776FA17E}"/>
          </ac:cxnSpMkLst>
        </pc:cxnChg>
        <pc:cxnChg chg="add mod">
          <ac:chgData name="Martin Chaov" userId="ab06d56f74e407a5" providerId="LiveId" clId="{0FAE729A-7AB4-4035-A0AE-F8BF560E035F}" dt="2019-10-09T08:08:20.842" v="7639" actId="14100"/>
          <ac:cxnSpMkLst>
            <pc:docMk/>
            <pc:sldMk cId="3928412269" sldId="327"/>
            <ac:cxnSpMk id="26" creationId="{6C144F00-1B26-4C5D-83EF-A9F8F02BF061}"/>
          </ac:cxnSpMkLst>
        </pc:cxnChg>
        <pc:cxnChg chg="add mod">
          <ac:chgData name="Martin Chaov" userId="ab06d56f74e407a5" providerId="LiveId" clId="{0FAE729A-7AB4-4035-A0AE-F8BF560E035F}" dt="2019-10-09T08:08:13.422" v="7636" actId="14100"/>
          <ac:cxnSpMkLst>
            <pc:docMk/>
            <pc:sldMk cId="3928412269" sldId="327"/>
            <ac:cxnSpMk id="27" creationId="{E2F42FAD-10F9-49AA-AD6E-9EF2370DDEA2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36" creationId="{4D58DEDA-34A6-4AA1-A315-7C881DE6B7C1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37" creationId="{C17E34B3-E29C-4561-9690-CC4DC2FD85D3}"/>
          </ac:cxnSpMkLst>
        </pc:cxnChg>
        <pc:cxnChg chg="add mod">
          <ac:chgData name="Martin Chaov" userId="ab06d56f74e407a5" providerId="LiveId" clId="{0FAE729A-7AB4-4035-A0AE-F8BF560E035F}" dt="2019-10-09T08:09:06.878" v="7661" actId="14100"/>
          <ac:cxnSpMkLst>
            <pc:docMk/>
            <pc:sldMk cId="3928412269" sldId="327"/>
            <ac:cxnSpMk id="38" creationId="{2C985CEE-7754-4213-BE8E-60FEF7882BFF}"/>
          </ac:cxnSpMkLst>
        </pc:cxnChg>
        <pc:cxnChg chg="add mod">
          <ac:chgData name="Martin Chaov" userId="ab06d56f74e407a5" providerId="LiveId" clId="{0FAE729A-7AB4-4035-A0AE-F8BF560E035F}" dt="2019-10-09T08:08:59.248" v="7658" actId="14100"/>
          <ac:cxnSpMkLst>
            <pc:docMk/>
            <pc:sldMk cId="3928412269" sldId="327"/>
            <ac:cxnSpMk id="39" creationId="{F7EF7180-2C35-4B4D-93B7-297FEFF4A71B}"/>
          </ac:cxnSpMkLst>
        </pc:cxnChg>
        <pc:cxnChg chg="add mod">
          <ac:chgData name="Martin Chaov" userId="ab06d56f74e407a5" providerId="LiveId" clId="{0FAE729A-7AB4-4035-A0AE-F8BF560E035F}" dt="2019-10-09T08:08:52.267" v="7655" actId="14100"/>
          <ac:cxnSpMkLst>
            <pc:docMk/>
            <pc:sldMk cId="3928412269" sldId="327"/>
            <ac:cxnSpMk id="40" creationId="{BF367494-D0FC-4FA3-A5FC-4F78535E9D5A}"/>
          </ac:cxnSpMkLst>
        </pc:cxnChg>
        <pc:cxnChg chg="mod">
          <ac:chgData name="Martin Chaov" userId="ab06d56f74e407a5" providerId="LiveId" clId="{0FAE729A-7AB4-4035-A0AE-F8BF560E035F}" dt="2019-10-09T11:50:27.962" v="16123" actId="208"/>
          <ac:cxnSpMkLst>
            <pc:docMk/>
            <pc:sldMk cId="3928412269" sldId="327"/>
            <ac:cxnSpMk id="42" creationId="{B899D999-29E5-4EB3-9DF2-E48D5232EFC9}"/>
          </ac:cxnSpMkLst>
        </pc:cxnChg>
      </pc:sldChg>
      <pc:sldChg chg="modSp add modTransition modNotesTx">
        <pc:chgData name="Martin Chaov" userId="ab06d56f74e407a5" providerId="LiveId" clId="{0FAE729A-7AB4-4035-A0AE-F8BF560E035F}" dt="2019-10-10T07:10:30.191" v="18791"/>
        <pc:sldMkLst>
          <pc:docMk/>
          <pc:sldMk cId="845812728" sldId="328"/>
        </pc:sldMkLst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5" creationId="{EFC02E6F-875D-4283-8932-428BB637F869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15" creationId="{948F3069-4019-4626-8C16-85DCBE8BDFFF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16" creationId="{B91B3ECC-CD6D-4155-97F6-08FDE138E967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17" creationId="{44443958-8297-4C70-9A3C-5AEE9FC2CFD2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18" creationId="{38BBB669-C058-4047-A4EC-1878A08CB1D0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19" creationId="{DDB5E27B-3A40-457B-9992-00FE9FA5595E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20" creationId="{D2C068C6-C68D-458F-893C-B625759EC487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21" creationId="{737645AD-07F0-42F1-BE50-FA938F07404A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23" creationId="{5C657FDA-33A2-47A7-A836-989F003D2D26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24" creationId="{A7F65600-1902-4255-BCD8-12DE52A24F27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25" creationId="{6E9F4016-4184-4ED1-BD54-5484776FA17E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26" creationId="{6C144F00-1B26-4C5D-83EF-A9F8F02BF061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27" creationId="{E2F42FAD-10F9-49AA-AD6E-9EF2370DDEA2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36" creationId="{4D58DEDA-34A6-4AA1-A315-7C881DE6B7C1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37" creationId="{C17E34B3-E29C-4561-9690-CC4DC2FD85D3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38" creationId="{2C985CEE-7754-4213-BE8E-60FEF7882BFF}"/>
          </ac:cxnSpMkLst>
        </pc:cxnChg>
        <pc:cxnChg chg="mod">
          <ac:chgData name="Martin Chaov" userId="ab06d56f74e407a5" providerId="LiveId" clId="{0FAE729A-7AB4-4035-A0AE-F8BF560E035F}" dt="2019-10-09T08:20:59.968" v="8299" actId="208"/>
          <ac:cxnSpMkLst>
            <pc:docMk/>
            <pc:sldMk cId="845812728" sldId="328"/>
            <ac:cxnSpMk id="39" creationId="{F7EF7180-2C35-4B4D-93B7-297FEFF4A71B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40" creationId="{BF367494-D0FC-4FA3-A5FC-4F78535E9D5A}"/>
          </ac:cxnSpMkLst>
        </pc:cxnChg>
        <pc:cxnChg chg="mod">
          <ac:chgData name="Martin Chaov" userId="ab06d56f74e407a5" providerId="LiveId" clId="{0FAE729A-7AB4-4035-A0AE-F8BF560E035F}" dt="2019-10-09T08:21:14.619" v="8300" actId="208"/>
          <ac:cxnSpMkLst>
            <pc:docMk/>
            <pc:sldMk cId="845812728" sldId="328"/>
            <ac:cxnSpMk id="42" creationId="{B899D999-29E5-4EB3-9DF2-E48D5232EFC9}"/>
          </ac:cxnSpMkLst>
        </pc:cxnChg>
      </pc:sldChg>
      <pc:sldChg chg="addSp modSp add modTransition modAnim modNotesTx">
        <pc:chgData name="Martin Chaov" userId="ab06d56f74e407a5" providerId="LiveId" clId="{0FAE729A-7AB4-4035-A0AE-F8BF560E035F}" dt="2019-10-10T07:10:30.191" v="18791"/>
        <pc:sldMkLst>
          <pc:docMk/>
          <pc:sldMk cId="1987975260" sldId="329"/>
        </pc:sldMkLst>
        <pc:picChg chg="add mod">
          <ac:chgData name="Martin Chaov" userId="ab06d56f74e407a5" providerId="LiveId" clId="{0FAE729A-7AB4-4035-A0AE-F8BF560E035F}" dt="2019-10-09T08:29:58.937" v="8999" actId="1076"/>
          <ac:picMkLst>
            <pc:docMk/>
            <pc:sldMk cId="1987975260" sldId="329"/>
            <ac:picMk id="6" creationId="{393A05DA-A7CA-4B31-A0DF-A73F1E244A71}"/>
          </ac:picMkLst>
        </pc:pic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5" creationId="{EFC02E6F-875D-4283-8932-428BB637F869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15" creationId="{948F3069-4019-4626-8C16-85DCBE8BDFFF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16" creationId="{B91B3ECC-CD6D-4155-97F6-08FDE138E967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17" creationId="{44443958-8297-4C70-9A3C-5AEE9FC2CFD2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18" creationId="{38BBB669-C058-4047-A4EC-1878A08CB1D0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19" creationId="{DDB5E27B-3A40-457B-9992-00FE9FA5595E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0" creationId="{D2C068C6-C68D-458F-893C-B625759EC487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1" creationId="{737645AD-07F0-42F1-BE50-FA938F07404A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3" creationId="{5C657FDA-33A2-47A7-A836-989F003D2D26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4" creationId="{A7F65600-1902-4255-BCD8-12DE52A24F27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5" creationId="{6E9F4016-4184-4ED1-BD54-5484776FA17E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6" creationId="{6C144F00-1B26-4C5D-83EF-A9F8F02BF061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27" creationId="{E2F42FAD-10F9-49AA-AD6E-9EF2370DDEA2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36" creationId="{4D58DEDA-34A6-4AA1-A315-7C881DE6B7C1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37" creationId="{C17E34B3-E29C-4561-9690-CC4DC2FD85D3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38" creationId="{2C985CEE-7754-4213-BE8E-60FEF7882BFF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39" creationId="{F7EF7180-2C35-4B4D-93B7-297FEFF4A71B}"/>
          </ac:cxnSpMkLst>
        </pc:cxnChg>
        <pc:cxnChg chg="mod">
          <ac:chgData name="Martin Chaov" userId="ab06d56f74e407a5" providerId="LiveId" clId="{0FAE729A-7AB4-4035-A0AE-F8BF560E035F}" dt="2019-10-09T08:29:07.622" v="8882" actId="208"/>
          <ac:cxnSpMkLst>
            <pc:docMk/>
            <pc:sldMk cId="1987975260" sldId="329"/>
            <ac:cxnSpMk id="40" creationId="{BF367494-D0FC-4FA3-A5FC-4F78535E9D5A}"/>
          </ac:cxnSpMkLst>
        </pc:cxnChg>
        <pc:cxnChg chg="mod">
          <ac:chgData name="Martin Chaov" userId="ab06d56f74e407a5" providerId="LiveId" clId="{0FAE729A-7AB4-4035-A0AE-F8BF560E035F}" dt="2019-10-09T11:50:19.857" v="16122" actId="208"/>
          <ac:cxnSpMkLst>
            <pc:docMk/>
            <pc:sldMk cId="1987975260" sldId="329"/>
            <ac:cxnSpMk id="42" creationId="{B899D999-29E5-4EB3-9DF2-E48D5232EFC9}"/>
          </ac:cxnSpMkLst>
        </pc:cxnChg>
      </pc:sldChg>
      <pc:sldChg chg="addSp delSp modSp add modTransition modNotesTx">
        <pc:chgData name="Martin Chaov" userId="ab06d56f74e407a5" providerId="LiveId" clId="{0FAE729A-7AB4-4035-A0AE-F8BF560E035F}" dt="2019-10-10T07:10:30.191" v="18791"/>
        <pc:sldMkLst>
          <pc:docMk/>
          <pc:sldMk cId="1955404748" sldId="330"/>
        </pc:sldMkLst>
        <pc:cxnChg chg="add mod">
          <ac:chgData name="Martin Chaov" userId="ab06d56f74e407a5" providerId="LiveId" clId="{0FAE729A-7AB4-4035-A0AE-F8BF560E035F}" dt="2019-10-09T08:31:20.783" v="9180" actId="1582"/>
          <ac:cxnSpMkLst>
            <pc:docMk/>
            <pc:sldMk cId="1955404748" sldId="330"/>
            <ac:cxnSpMk id="7" creationId="{EA84F4C6-7749-4E15-A076-90C6E6258622}"/>
          </ac:cxnSpMkLst>
        </pc:cxnChg>
        <pc:cxnChg chg="add del">
          <ac:chgData name="Martin Chaov" userId="ab06d56f74e407a5" providerId="LiveId" clId="{0FAE729A-7AB4-4035-A0AE-F8BF560E035F}" dt="2019-10-09T08:30:51.764" v="9173"/>
          <ac:cxnSpMkLst>
            <pc:docMk/>
            <pc:sldMk cId="1955404748" sldId="330"/>
            <ac:cxnSpMk id="29" creationId="{F7E35DE3-C88E-498C-A3D6-D8C45064B5F6}"/>
          </ac:cxnSpMkLst>
        </pc:cxnChg>
        <pc:cxnChg chg="add mod">
          <ac:chgData name="Martin Chaov" userId="ab06d56f74e407a5" providerId="LiveId" clId="{0FAE729A-7AB4-4035-A0AE-F8BF560E035F}" dt="2019-10-09T08:31:20.783" v="9180" actId="1582"/>
          <ac:cxnSpMkLst>
            <pc:docMk/>
            <pc:sldMk cId="1955404748" sldId="330"/>
            <ac:cxnSpMk id="32" creationId="{2FB58B10-ABF8-4A1E-AAC6-6D9BA140AEFE}"/>
          </ac:cxnSpMkLst>
        </pc:cxnChg>
        <pc:cxnChg chg="add mod">
          <ac:chgData name="Martin Chaov" userId="ab06d56f74e407a5" providerId="LiveId" clId="{0FAE729A-7AB4-4035-A0AE-F8BF560E035F}" dt="2019-10-09T08:32:22.431" v="9205" actId="14100"/>
          <ac:cxnSpMkLst>
            <pc:docMk/>
            <pc:sldMk cId="1955404748" sldId="330"/>
            <ac:cxnSpMk id="35" creationId="{632FBCE8-9556-4B5A-8136-2219F874E037}"/>
          </ac:cxnSpMkLst>
        </pc:cxnChg>
      </pc:sldChg>
      <pc:sldChg chg="modSp add modTransition modNotesTx">
        <pc:chgData name="Martin Chaov" userId="ab06d56f74e407a5" providerId="LiveId" clId="{0FAE729A-7AB4-4035-A0AE-F8BF560E035F}" dt="2019-10-10T07:10:30.191" v="18791"/>
        <pc:sldMkLst>
          <pc:docMk/>
          <pc:sldMk cId="3249549413" sldId="331"/>
        </pc:sldMkLst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5" creationId="{EFC02E6F-875D-4283-8932-428BB637F869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7" creationId="{EA84F4C6-7749-4E15-A076-90C6E6258622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16" creationId="{B91B3ECC-CD6D-4155-97F6-08FDE138E967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17" creationId="{44443958-8297-4C70-9A3C-5AEE9FC2CFD2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0" creationId="{D2C068C6-C68D-458F-893C-B625759EC487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1" creationId="{737645AD-07F0-42F1-BE50-FA938F07404A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3" creationId="{5C657FDA-33A2-47A7-A836-989F003D2D26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4" creationId="{A7F65600-1902-4255-BCD8-12DE52A24F27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5" creationId="{6E9F4016-4184-4ED1-BD54-5484776FA17E}"/>
          </ac:cxnSpMkLst>
        </pc:cxnChg>
        <pc:cxnChg chg="mod">
          <ac:chgData name="Martin Chaov" userId="ab06d56f74e407a5" providerId="LiveId" clId="{0FAE729A-7AB4-4035-A0AE-F8BF560E035F}" dt="2019-10-09T08:33:05.949" v="9234" actId="208"/>
          <ac:cxnSpMkLst>
            <pc:docMk/>
            <pc:sldMk cId="3249549413" sldId="331"/>
            <ac:cxnSpMk id="26" creationId="{6C144F00-1B26-4C5D-83EF-A9F8F02BF061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32" creationId="{2FB58B10-ABF8-4A1E-AAC6-6D9BA140AEFE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35" creationId="{632FBCE8-9556-4B5A-8136-2219F874E037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38" creationId="{2C985CEE-7754-4213-BE8E-60FEF7882BFF}"/>
          </ac:cxnSpMkLst>
        </pc:cxnChg>
        <pc:cxnChg chg="mod">
          <ac:chgData name="Martin Chaov" userId="ab06d56f74e407a5" providerId="LiveId" clId="{0FAE729A-7AB4-4035-A0AE-F8BF560E035F}" dt="2019-10-09T08:32:50.003" v="9233" actId="208"/>
          <ac:cxnSpMkLst>
            <pc:docMk/>
            <pc:sldMk cId="3249549413" sldId="331"/>
            <ac:cxnSpMk id="39" creationId="{F7EF7180-2C35-4B4D-93B7-297FEFF4A71B}"/>
          </ac:cxnSpMkLst>
        </pc:cxnChg>
      </pc:sldChg>
      <pc:sldChg chg="delSp modSp add modTransition modNotesTx">
        <pc:chgData name="Martin Chaov" userId="ab06d56f74e407a5" providerId="LiveId" clId="{0FAE729A-7AB4-4035-A0AE-F8BF560E035F}" dt="2019-10-10T06:58:57.821" v="18669"/>
        <pc:sldMkLst>
          <pc:docMk/>
          <pc:sldMk cId="419643136" sldId="332"/>
        </pc:sldMkLst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5" creationId="{EFC02E6F-875D-4283-8932-428BB637F869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7" creationId="{EA84F4C6-7749-4E15-A076-90C6E6258622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15" creationId="{948F3069-4019-4626-8C16-85DCBE8BDFFF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16" creationId="{B91B3ECC-CD6D-4155-97F6-08FDE138E967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17" creationId="{44443958-8297-4C70-9A3C-5AEE9FC2CFD2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18" creationId="{38BBB669-C058-4047-A4EC-1878A08CB1D0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19" creationId="{DDB5E27B-3A40-457B-9992-00FE9FA5595E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20" creationId="{D2C068C6-C68D-458F-893C-B625759EC487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21" creationId="{737645AD-07F0-42F1-BE50-FA938F07404A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23" creationId="{5C657FDA-33A2-47A7-A836-989F003D2D26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24" creationId="{A7F65600-1902-4255-BCD8-12DE52A24F27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25" creationId="{6E9F4016-4184-4ED1-BD54-5484776FA17E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26" creationId="{6C144F00-1B26-4C5D-83EF-A9F8F02BF061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27" creationId="{E2F42FAD-10F9-49AA-AD6E-9EF2370DDEA2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32" creationId="{2FB58B10-ABF8-4A1E-AAC6-6D9BA140AEFE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35" creationId="{632FBCE8-9556-4B5A-8136-2219F874E037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36" creationId="{4D58DEDA-34A6-4AA1-A315-7C881DE6B7C1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37" creationId="{C17E34B3-E29C-4561-9690-CC4DC2FD85D3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38" creationId="{2C985CEE-7754-4213-BE8E-60FEF7882BFF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39" creationId="{F7EF7180-2C35-4B4D-93B7-297FEFF4A71B}"/>
          </ac:cxnSpMkLst>
        </pc:cxnChg>
        <pc:cxnChg chg="del mod">
          <ac:chgData name="Martin Chaov" userId="ab06d56f74e407a5" providerId="LiveId" clId="{0FAE729A-7AB4-4035-A0AE-F8BF560E035F}" dt="2019-10-09T10:22:42.212" v="9954" actId="478"/>
          <ac:cxnSpMkLst>
            <pc:docMk/>
            <pc:sldMk cId="419643136" sldId="332"/>
            <ac:cxnSpMk id="40" creationId="{BF367494-D0FC-4FA3-A5FC-4F78535E9D5A}"/>
          </ac:cxnSpMkLst>
        </pc:cxnChg>
        <pc:cxnChg chg="del mod">
          <ac:chgData name="Martin Chaov" userId="ab06d56f74e407a5" providerId="LiveId" clId="{0FAE729A-7AB4-4035-A0AE-F8BF560E035F}" dt="2019-10-09T10:22:45.315" v="9955" actId="478"/>
          <ac:cxnSpMkLst>
            <pc:docMk/>
            <pc:sldMk cId="419643136" sldId="332"/>
            <ac:cxnSpMk id="42" creationId="{B899D999-29E5-4EB3-9DF2-E48D5232EFC9}"/>
          </ac:cxnSpMkLst>
        </pc:cxnChg>
      </pc:sldChg>
      <pc:sldChg chg="delSp modSp add modTransition modNotesTx">
        <pc:chgData name="Martin Chaov" userId="ab06d56f74e407a5" providerId="LiveId" clId="{0FAE729A-7AB4-4035-A0AE-F8BF560E035F}" dt="2019-10-10T06:59:01.704" v="18670"/>
        <pc:sldMkLst>
          <pc:docMk/>
          <pc:sldMk cId="1228509596" sldId="333"/>
        </pc:sldMkLst>
        <pc:grpChg chg="mod">
          <ac:chgData name="Martin Chaov" userId="ab06d56f74e407a5" providerId="LiveId" clId="{0FAE729A-7AB4-4035-A0AE-F8BF560E035F}" dt="2019-10-09T10:25:37.882" v="10591" actId="1076"/>
          <ac:grpSpMkLst>
            <pc:docMk/>
            <pc:sldMk cId="1228509596" sldId="333"/>
            <ac:grpSpMk id="9" creationId="{E111D910-2FE2-4A54-B00F-C6C370F2FB56}"/>
          </ac:grpSpMkLst>
        </pc:grpChg>
        <pc:picChg chg="mod">
          <ac:chgData name="Martin Chaov" userId="ab06d56f74e407a5" providerId="LiveId" clId="{0FAE729A-7AB4-4035-A0AE-F8BF560E035F}" dt="2019-10-09T10:25:34.652" v="10590" actId="1076"/>
          <ac:picMkLst>
            <pc:docMk/>
            <pc:sldMk cId="1228509596" sldId="333"/>
            <ac:picMk id="3" creationId="{415183E0-438B-44BE-A981-C8E33357ED00}"/>
          </ac:picMkLst>
        </pc:picChg>
        <pc:picChg chg="del">
          <ac:chgData name="Martin Chaov" userId="ab06d56f74e407a5" providerId="LiveId" clId="{0FAE729A-7AB4-4035-A0AE-F8BF560E035F}" dt="2019-10-09T10:25:27.199" v="10588" actId="478"/>
          <ac:picMkLst>
            <pc:docMk/>
            <pc:sldMk cId="1228509596" sldId="333"/>
            <ac:picMk id="4" creationId="{65195ADB-AEC3-4199-B3C0-03E3A633FFD1}"/>
          </ac:picMkLst>
        </pc:picChg>
        <pc:picChg chg="del">
          <ac:chgData name="Martin Chaov" userId="ab06d56f74e407a5" providerId="LiveId" clId="{0FAE729A-7AB4-4035-A0AE-F8BF560E035F}" dt="2019-10-09T10:25:28.575" v="10589" actId="478"/>
          <ac:picMkLst>
            <pc:docMk/>
            <pc:sldMk cId="1228509596" sldId="333"/>
            <ac:picMk id="6" creationId="{393A05DA-A7CA-4B31-A0DF-A73F1E244A71}"/>
          </ac:picMkLst>
        </pc:picChg>
      </pc:sldChg>
      <pc:sldChg chg="addSp delSp modSp add modTransition modNotesTx">
        <pc:chgData name="Martin Chaov" userId="ab06d56f74e407a5" providerId="LiveId" clId="{0FAE729A-7AB4-4035-A0AE-F8BF560E035F}" dt="2019-10-10T06:59:29.556" v="18676"/>
        <pc:sldMkLst>
          <pc:docMk/>
          <pc:sldMk cId="3391071013" sldId="334"/>
        </pc:sldMkLst>
        <pc:spChg chg="mod">
          <ac:chgData name="Martin Chaov" userId="ab06d56f74e407a5" providerId="LiveId" clId="{0FAE729A-7AB4-4035-A0AE-F8BF560E035F}" dt="2019-10-09T10:27:31.716" v="10942" actId="207"/>
          <ac:spMkLst>
            <pc:docMk/>
            <pc:sldMk cId="3391071013" sldId="334"/>
            <ac:spMk id="12" creationId="{799FC288-F6EF-4B9E-90A3-BE80C9163875}"/>
          </ac:spMkLst>
        </pc:spChg>
        <pc:spChg chg="mod">
          <ac:chgData name="Martin Chaov" userId="ab06d56f74e407a5" providerId="LiveId" clId="{0FAE729A-7AB4-4035-A0AE-F8BF560E035F}" dt="2019-10-09T10:27:39.949" v="10944" actId="207"/>
          <ac:spMkLst>
            <pc:docMk/>
            <pc:sldMk cId="3391071013" sldId="334"/>
            <ac:spMk id="13" creationId="{818EB436-F815-4565-92BF-13CC4B426820}"/>
          </ac:spMkLst>
        </pc:spChg>
        <pc:spChg chg="del">
          <ac:chgData name="Martin Chaov" userId="ab06d56f74e407a5" providerId="LiveId" clId="{0FAE729A-7AB4-4035-A0AE-F8BF560E035F}" dt="2019-10-09T10:26:56.365" v="10848" actId="478"/>
          <ac:spMkLst>
            <pc:docMk/>
            <pc:sldMk cId="3391071013" sldId="334"/>
            <ac:spMk id="15" creationId="{9E9C3128-2899-4567-AC4C-10887352B12E}"/>
          </ac:spMkLst>
        </pc:spChg>
        <pc:spChg chg="mod">
          <ac:chgData name="Martin Chaov" userId="ab06d56f74e407a5" providerId="LiveId" clId="{0FAE729A-7AB4-4035-A0AE-F8BF560E035F}" dt="2019-10-09T10:26:53.842" v="10847" actId="6549"/>
          <ac:spMkLst>
            <pc:docMk/>
            <pc:sldMk cId="3391071013" sldId="334"/>
            <ac:spMk id="17" creationId="{BF6A3471-DB3F-45E7-A3B8-014CDC020D9E}"/>
          </ac:spMkLst>
        </pc:spChg>
        <pc:grpChg chg="add del mod">
          <ac:chgData name="Martin Chaov" userId="ab06d56f74e407a5" providerId="LiveId" clId="{0FAE729A-7AB4-4035-A0AE-F8BF560E035F}" dt="2019-10-09T10:26:58.099" v="10849" actId="478"/>
          <ac:grpSpMkLst>
            <pc:docMk/>
            <pc:sldMk cId="3391071013" sldId="334"/>
            <ac:grpSpMk id="8" creationId="{D6892030-7EA1-449A-8BF3-0444666CE617}"/>
          </ac:grpSpMkLst>
        </pc:grpChg>
      </pc:sldChg>
      <pc:sldChg chg="modSp add modTransition modNotesTx">
        <pc:chgData name="Martin Chaov" userId="ab06d56f74e407a5" providerId="LiveId" clId="{0FAE729A-7AB4-4035-A0AE-F8BF560E035F}" dt="2019-10-10T06:59:13.831" v="18673"/>
        <pc:sldMkLst>
          <pc:docMk/>
          <pc:sldMk cId="844880960" sldId="335"/>
        </pc:sldMkLst>
        <pc:spChg chg="mod">
          <ac:chgData name="Martin Chaov" userId="ab06d56f74e407a5" providerId="LiveId" clId="{0FAE729A-7AB4-4035-A0AE-F8BF560E035F}" dt="2019-10-09T10:28:31.732" v="10954" actId="14100"/>
          <ac:spMkLst>
            <pc:docMk/>
            <pc:sldMk cId="844880960" sldId="335"/>
            <ac:spMk id="10" creationId="{DA435364-FBC3-4B42-AB99-D2E39D8CC6AF}"/>
          </ac:spMkLst>
        </pc:spChg>
        <pc:spChg chg="mod">
          <ac:chgData name="Martin Chaov" userId="ab06d56f74e407a5" providerId="LiveId" clId="{0FAE729A-7AB4-4035-A0AE-F8BF560E035F}" dt="2019-10-09T10:28:21.447" v="10951" actId="14100"/>
          <ac:spMkLst>
            <pc:docMk/>
            <pc:sldMk cId="844880960" sldId="335"/>
            <ac:spMk id="12" creationId="{799FC288-F6EF-4B9E-90A3-BE80C9163875}"/>
          </ac:spMkLst>
        </pc:spChg>
        <pc:spChg chg="mod">
          <ac:chgData name="Martin Chaov" userId="ab06d56f74e407a5" providerId="LiveId" clId="{0FAE729A-7AB4-4035-A0AE-F8BF560E035F}" dt="2019-10-09T10:28:29.512" v="10953" actId="14100"/>
          <ac:spMkLst>
            <pc:docMk/>
            <pc:sldMk cId="844880960" sldId="335"/>
            <ac:spMk id="13" creationId="{818EB436-F815-4565-92BF-13CC4B426820}"/>
          </ac:spMkLst>
        </pc:spChg>
        <pc:spChg chg="mod">
          <ac:chgData name="Martin Chaov" userId="ab06d56f74e407a5" providerId="LiveId" clId="{0FAE729A-7AB4-4035-A0AE-F8BF560E035F}" dt="2019-10-09T10:40:41.821" v="13109" actId="20577"/>
          <ac:spMkLst>
            <pc:docMk/>
            <pc:sldMk cId="844880960" sldId="335"/>
            <ac:spMk id="16" creationId="{5DFA17A6-9111-4EE2-9379-B2F64227C55E}"/>
          </ac:spMkLst>
        </pc:spChg>
      </pc:sldChg>
      <pc:sldChg chg="modSp add modTransition modNotesTx">
        <pc:chgData name="Martin Chaov" userId="ab06d56f74e407a5" providerId="LiveId" clId="{0FAE729A-7AB4-4035-A0AE-F8BF560E035F}" dt="2019-10-10T06:59:24.759" v="18675"/>
        <pc:sldMkLst>
          <pc:docMk/>
          <pc:sldMk cId="2961811386" sldId="336"/>
        </pc:sldMkLst>
        <pc:spChg chg="mod">
          <ac:chgData name="Martin Chaov" userId="ab06d56f74e407a5" providerId="LiveId" clId="{0FAE729A-7AB4-4035-A0AE-F8BF560E035F}" dt="2019-10-09T10:43:46.531" v="13528"/>
          <ac:spMkLst>
            <pc:docMk/>
            <pc:sldMk cId="2961811386" sldId="336"/>
            <ac:spMk id="11" creationId="{41BDB73F-3AD8-4369-BE4A-92771725E2A8}"/>
          </ac:spMkLst>
        </pc:spChg>
        <pc:spChg chg="mod">
          <ac:chgData name="Martin Chaov" userId="ab06d56f74e407a5" providerId="LiveId" clId="{0FAE729A-7AB4-4035-A0AE-F8BF560E035F}" dt="2019-10-09T10:29:29.831" v="11077" actId="207"/>
          <ac:spMkLst>
            <pc:docMk/>
            <pc:sldMk cId="2961811386" sldId="336"/>
            <ac:spMk id="12" creationId="{799FC288-F6EF-4B9E-90A3-BE80C9163875}"/>
          </ac:spMkLst>
        </pc:spChg>
        <pc:spChg chg="mod">
          <ac:chgData name="Martin Chaov" userId="ab06d56f74e407a5" providerId="LiveId" clId="{0FAE729A-7AB4-4035-A0AE-F8BF560E035F}" dt="2019-10-09T10:29:25.518" v="11075" actId="207"/>
          <ac:spMkLst>
            <pc:docMk/>
            <pc:sldMk cId="2961811386" sldId="336"/>
            <ac:spMk id="13" creationId="{818EB436-F815-4565-92BF-13CC4B426820}"/>
          </ac:spMkLst>
        </pc:spChg>
        <pc:spChg chg="mod">
          <ac:chgData name="Martin Chaov" userId="ab06d56f74e407a5" providerId="LiveId" clId="{0FAE729A-7AB4-4035-A0AE-F8BF560E035F}" dt="2019-10-09T10:40:53.078" v="13111"/>
          <ac:spMkLst>
            <pc:docMk/>
            <pc:sldMk cId="2961811386" sldId="336"/>
            <ac:spMk id="16" creationId="{5DFA17A6-9111-4EE2-9379-B2F64227C55E}"/>
          </ac:spMkLst>
        </pc:spChg>
      </pc:sldChg>
      <pc:sldChg chg="modSp add modTransition modNotesTx">
        <pc:chgData name="Martin Chaov" userId="ab06d56f74e407a5" providerId="LiveId" clId="{0FAE729A-7AB4-4035-A0AE-F8BF560E035F}" dt="2019-10-10T06:59:20.743" v="18674"/>
        <pc:sldMkLst>
          <pc:docMk/>
          <pc:sldMk cId="1897146982" sldId="337"/>
        </pc:sldMkLst>
        <pc:spChg chg="mod">
          <ac:chgData name="Martin Chaov" userId="ab06d56f74e407a5" providerId="LiveId" clId="{0FAE729A-7AB4-4035-A0AE-F8BF560E035F}" dt="2019-10-09T10:31:51.701" v="11620" actId="20577"/>
          <ac:spMkLst>
            <pc:docMk/>
            <pc:sldMk cId="1897146982" sldId="337"/>
            <ac:spMk id="11" creationId="{41BDB73F-3AD8-4369-BE4A-92771725E2A8}"/>
          </ac:spMkLst>
        </pc:spChg>
        <pc:spChg chg="mod">
          <ac:chgData name="Martin Chaov" userId="ab06d56f74e407a5" providerId="LiveId" clId="{0FAE729A-7AB4-4035-A0AE-F8BF560E035F}" dt="2019-10-09T10:40:49.101" v="13110"/>
          <ac:spMkLst>
            <pc:docMk/>
            <pc:sldMk cId="1897146982" sldId="337"/>
            <ac:spMk id="16" creationId="{5DFA17A6-9111-4EE2-9379-B2F64227C55E}"/>
          </ac:spMkLst>
        </pc:spChg>
      </pc:sldChg>
      <pc:sldChg chg="addSp modSp add modTransition modNotesTx">
        <pc:chgData name="Martin Chaov" userId="ab06d56f74e407a5" providerId="LiveId" clId="{0FAE729A-7AB4-4035-A0AE-F8BF560E035F}" dt="2019-10-10T07:00:16.948" v="18707" actId="5793"/>
        <pc:sldMkLst>
          <pc:docMk/>
          <pc:sldMk cId="3275427120" sldId="338"/>
        </pc:sldMkLst>
        <pc:spChg chg="mod">
          <ac:chgData name="Martin Chaov" userId="ab06d56f74e407a5" providerId="LiveId" clId="{0FAE729A-7AB4-4035-A0AE-F8BF560E035F}" dt="2019-10-09T10:36:01.611" v="12146" actId="14100"/>
          <ac:spMkLst>
            <pc:docMk/>
            <pc:sldMk cId="3275427120" sldId="338"/>
            <ac:spMk id="10" creationId="{DA435364-FBC3-4B42-AB99-D2E39D8CC6AF}"/>
          </ac:spMkLst>
        </pc:spChg>
        <pc:spChg chg="mod">
          <ac:chgData name="Martin Chaov" userId="ab06d56f74e407a5" providerId="LiveId" clId="{0FAE729A-7AB4-4035-A0AE-F8BF560E035F}" dt="2019-10-09T10:43:49.293" v="13529"/>
          <ac:spMkLst>
            <pc:docMk/>
            <pc:sldMk cId="3275427120" sldId="338"/>
            <ac:spMk id="11" creationId="{41BDB73F-3AD8-4369-BE4A-92771725E2A8}"/>
          </ac:spMkLst>
        </pc:spChg>
        <pc:spChg chg="mod">
          <ac:chgData name="Martin Chaov" userId="ab06d56f74e407a5" providerId="LiveId" clId="{0FAE729A-7AB4-4035-A0AE-F8BF560E035F}" dt="2019-10-09T10:35:54.400" v="12143" actId="14100"/>
          <ac:spMkLst>
            <pc:docMk/>
            <pc:sldMk cId="3275427120" sldId="338"/>
            <ac:spMk id="12" creationId="{799FC288-F6EF-4B9E-90A3-BE80C9163875}"/>
          </ac:spMkLst>
        </pc:spChg>
        <pc:spChg chg="mod">
          <ac:chgData name="Martin Chaov" userId="ab06d56f74e407a5" providerId="LiveId" clId="{0FAE729A-7AB4-4035-A0AE-F8BF560E035F}" dt="2019-10-10T06:59:54.602" v="18680" actId="207"/>
          <ac:spMkLst>
            <pc:docMk/>
            <pc:sldMk cId="3275427120" sldId="338"/>
            <ac:spMk id="13" creationId="{818EB436-F815-4565-92BF-13CC4B426820}"/>
          </ac:spMkLst>
        </pc:spChg>
        <pc:spChg chg="mod">
          <ac:chgData name="Martin Chaov" userId="ab06d56f74e407a5" providerId="LiveId" clId="{0FAE729A-7AB4-4035-A0AE-F8BF560E035F}" dt="2019-10-09T10:40:56.728" v="13112"/>
          <ac:spMkLst>
            <pc:docMk/>
            <pc:sldMk cId="3275427120" sldId="338"/>
            <ac:spMk id="16" creationId="{5DFA17A6-9111-4EE2-9379-B2F64227C55E}"/>
          </ac:spMkLst>
        </pc:spChg>
        <pc:grpChg chg="add mod">
          <ac:chgData name="Martin Chaov" userId="ab06d56f74e407a5" providerId="LiveId" clId="{0FAE729A-7AB4-4035-A0AE-F8BF560E035F}" dt="2019-10-09T10:34:49.533" v="11997" actId="1076"/>
          <ac:grpSpMkLst>
            <pc:docMk/>
            <pc:sldMk cId="3275427120" sldId="338"/>
            <ac:grpSpMk id="18" creationId="{94D918DA-CCA8-4C55-8E72-542064769107}"/>
          </ac:grpSpMkLst>
        </pc:grpChg>
      </pc:sldChg>
      <pc:sldChg chg="addSp delSp modSp add modTransition modNotesTx">
        <pc:chgData name="Martin Chaov" userId="ab06d56f74e407a5" providerId="LiveId" clId="{0FAE729A-7AB4-4035-A0AE-F8BF560E035F}" dt="2019-10-10T07:00:32.939" v="18710"/>
        <pc:sldMkLst>
          <pc:docMk/>
          <pc:sldMk cId="1194506255" sldId="339"/>
        </pc:sldMkLst>
        <pc:spChg chg="mod">
          <ac:chgData name="Martin Chaov" userId="ab06d56f74e407a5" providerId="LiveId" clId="{0FAE729A-7AB4-4035-A0AE-F8BF560E035F}" dt="2019-10-09T10:41:00.886" v="13113"/>
          <ac:spMkLst>
            <pc:docMk/>
            <pc:sldMk cId="1194506255" sldId="339"/>
            <ac:spMk id="16" creationId="{5DFA17A6-9111-4EE2-9379-B2F64227C55E}"/>
          </ac:spMkLst>
        </pc:spChg>
        <pc:grpChg chg="mod">
          <ac:chgData name="Martin Chaov" userId="ab06d56f74e407a5" providerId="LiveId" clId="{0FAE729A-7AB4-4035-A0AE-F8BF560E035F}" dt="2019-10-09T10:37:28.249" v="12483" actId="1076"/>
          <ac:grpSpMkLst>
            <pc:docMk/>
            <pc:sldMk cId="1194506255" sldId="339"/>
            <ac:grpSpMk id="8" creationId="{D6892030-7EA1-449A-8BF3-0444666CE617}"/>
          </ac:grpSpMkLst>
        </pc:grpChg>
        <pc:grpChg chg="del">
          <ac:chgData name="Martin Chaov" userId="ab06d56f74e407a5" providerId="LiveId" clId="{0FAE729A-7AB4-4035-A0AE-F8BF560E035F}" dt="2019-10-09T10:37:29.619" v="12484" actId="478"/>
          <ac:grpSpMkLst>
            <pc:docMk/>
            <pc:sldMk cId="1194506255" sldId="339"/>
            <ac:grpSpMk id="9" creationId="{E111D910-2FE2-4A54-B00F-C6C370F2FB56}"/>
          </ac:grpSpMkLst>
        </pc:grpChg>
        <pc:grpChg chg="del">
          <ac:chgData name="Martin Chaov" userId="ab06d56f74e407a5" providerId="LiveId" clId="{0FAE729A-7AB4-4035-A0AE-F8BF560E035F}" dt="2019-10-09T10:37:31.210" v="12485" actId="478"/>
          <ac:grpSpMkLst>
            <pc:docMk/>
            <pc:sldMk cId="1194506255" sldId="339"/>
            <ac:grpSpMk id="18" creationId="{94D918DA-CCA8-4C55-8E72-542064769107}"/>
          </ac:grpSpMkLst>
        </pc:grpChg>
        <pc:picChg chg="del">
          <ac:chgData name="Martin Chaov" userId="ab06d56f74e407a5" providerId="LiveId" clId="{0FAE729A-7AB4-4035-A0AE-F8BF560E035F}" dt="2019-10-09T10:37:53.749" v="12489" actId="478"/>
          <ac:picMkLst>
            <pc:docMk/>
            <pc:sldMk cId="1194506255" sldId="339"/>
            <ac:picMk id="3" creationId="{415183E0-438B-44BE-A981-C8E33357ED00}"/>
          </ac:picMkLst>
        </pc:picChg>
        <pc:picChg chg="add del mod">
          <ac:chgData name="Martin Chaov" userId="ab06d56f74e407a5" providerId="LiveId" clId="{0FAE729A-7AB4-4035-A0AE-F8BF560E035F}" dt="2019-10-09T10:37:52.301" v="12488"/>
          <ac:picMkLst>
            <pc:docMk/>
            <pc:sldMk cId="1194506255" sldId="339"/>
            <ac:picMk id="23" creationId="{548E6316-B756-46E4-B7C6-BC472B8D0C5D}"/>
          </ac:picMkLst>
        </pc:picChg>
        <pc:picChg chg="add">
          <ac:chgData name="Martin Chaov" userId="ab06d56f74e407a5" providerId="LiveId" clId="{0FAE729A-7AB4-4035-A0AE-F8BF560E035F}" dt="2019-10-09T10:37:53.899" v="12490"/>
          <ac:picMkLst>
            <pc:docMk/>
            <pc:sldMk cId="1194506255" sldId="339"/>
            <ac:picMk id="24" creationId="{804FE72E-946C-4775-9109-39761C1BE22E}"/>
          </ac:picMkLst>
        </pc:picChg>
      </pc:sldChg>
      <pc:sldChg chg="modSp add modTransition modNotesTx">
        <pc:chgData name="Martin Chaov" userId="ab06d56f74e407a5" providerId="LiveId" clId="{0FAE729A-7AB4-4035-A0AE-F8BF560E035F}" dt="2019-10-10T07:00:39.743" v="18711"/>
        <pc:sldMkLst>
          <pc:docMk/>
          <pc:sldMk cId="197158382" sldId="340"/>
        </pc:sldMkLst>
        <pc:spChg chg="mod">
          <ac:chgData name="Martin Chaov" userId="ab06d56f74e407a5" providerId="LiveId" clId="{0FAE729A-7AB4-4035-A0AE-F8BF560E035F}" dt="2019-10-09T10:41:11.486" v="13116" actId="207"/>
          <ac:spMkLst>
            <pc:docMk/>
            <pc:sldMk cId="197158382" sldId="340"/>
            <ac:spMk id="16" creationId="{5DFA17A6-9111-4EE2-9379-B2F64227C55E}"/>
          </ac:spMkLst>
        </pc:spChg>
        <pc:spChg chg="mod">
          <ac:chgData name="Martin Chaov" userId="ab06d56f74e407a5" providerId="LiveId" clId="{0FAE729A-7AB4-4035-A0AE-F8BF560E035F}" dt="2019-10-09T10:41:15.430" v="13118" actId="207"/>
          <ac:spMkLst>
            <pc:docMk/>
            <pc:sldMk cId="197158382" sldId="340"/>
            <ac:spMk id="17" creationId="{BF6A3471-DB3F-45E7-A3B8-014CDC020D9E}"/>
          </ac:spMkLst>
        </pc:spChg>
      </pc:sldChg>
      <pc:sldChg chg="addSp modSp add modTransition modNotesTx">
        <pc:chgData name="Martin Chaov" userId="ab06d56f74e407a5" providerId="LiveId" clId="{0FAE729A-7AB4-4035-A0AE-F8BF560E035F}" dt="2019-10-10T07:00:42.712" v="18712"/>
        <pc:sldMkLst>
          <pc:docMk/>
          <pc:sldMk cId="1241597812" sldId="341"/>
        </pc:sldMkLst>
        <pc:spChg chg="mod">
          <ac:chgData name="Martin Chaov" userId="ab06d56f74e407a5" providerId="LiveId" clId="{0FAE729A-7AB4-4035-A0AE-F8BF560E035F}" dt="2019-10-09T10:42:50.727" v="13435" actId="14100"/>
          <ac:spMkLst>
            <pc:docMk/>
            <pc:sldMk cId="1241597812" sldId="341"/>
            <ac:spMk id="14" creationId="{95CE42A1-9103-4121-A766-2EAEB23EBE82}"/>
          </ac:spMkLst>
        </pc:spChg>
        <pc:spChg chg="mod">
          <ac:chgData name="Martin Chaov" userId="ab06d56f74e407a5" providerId="LiveId" clId="{0FAE729A-7AB4-4035-A0AE-F8BF560E035F}" dt="2019-10-09T10:42:44.725" v="13433" actId="20577"/>
          <ac:spMkLst>
            <pc:docMk/>
            <pc:sldMk cId="1241597812" sldId="341"/>
            <ac:spMk id="16" creationId="{5DFA17A6-9111-4EE2-9379-B2F64227C55E}"/>
          </ac:spMkLst>
        </pc:spChg>
        <pc:spChg chg="mod">
          <ac:chgData name="Martin Chaov" userId="ab06d56f74e407a5" providerId="LiveId" clId="{0FAE729A-7AB4-4035-A0AE-F8BF560E035F}" dt="2019-10-09T10:42:48.560" v="13434" actId="14100"/>
          <ac:spMkLst>
            <pc:docMk/>
            <pc:sldMk cId="1241597812" sldId="341"/>
            <ac:spMk id="17" creationId="{BF6A3471-DB3F-45E7-A3B8-014CDC020D9E}"/>
          </ac:spMkLst>
        </pc:spChg>
        <pc:grpChg chg="add mod">
          <ac:chgData name="Martin Chaov" userId="ab06d56f74e407a5" providerId="LiveId" clId="{0FAE729A-7AB4-4035-A0AE-F8BF560E035F}" dt="2019-10-09T10:42:39.899" v="13431" actId="1076"/>
          <ac:grpSpMkLst>
            <pc:docMk/>
            <pc:sldMk cId="1241597812" sldId="341"/>
            <ac:grpSpMk id="9" creationId="{1BED1AF1-514F-44CE-8C66-DAAE4860578B}"/>
          </ac:grpSpMkLst>
        </pc:grpChg>
      </pc:sldChg>
      <pc:sldChg chg="addSp delSp modSp add modTransition modAnim modNotesTx">
        <pc:chgData name="Martin Chaov" userId="ab06d56f74e407a5" providerId="LiveId" clId="{0FAE729A-7AB4-4035-A0AE-F8BF560E035F}" dt="2019-10-10T07:01:44.765" v="18722"/>
        <pc:sldMkLst>
          <pc:docMk/>
          <pc:sldMk cId="3687720852" sldId="342"/>
        </pc:sldMkLst>
        <pc:spChg chg="mod">
          <ac:chgData name="Martin Chaov" userId="ab06d56f74e407a5" providerId="LiveId" clId="{0FAE729A-7AB4-4035-A0AE-F8BF560E035F}" dt="2019-10-09T10:44:00.994" v="13532" actId="207"/>
          <ac:spMkLst>
            <pc:docMk/>
            <pc:sldMk cId="3687720852" sldId="342"/>
            <ac:spMk id="28" creationId="{D471BEBE-9C3D-4B25-A163-3D8657B81936}"/>
          </ac:spMkLst>
        </pc:spChg>
        <pc:grpChg chg="mod">
          <ac:chgData name="Martin Chaov" userId="ab06d56f74e407a5" providerId="LiveId" clId="{0FAE729A-7AB4-4035-A0AE-F8BF560E035F}" dt="2019-10-09T10:44:15.007" v="13536" actId="1076"/>
          <ac:grpSpMkLst>
            <pc:docMk/>
            <pc:sldMk cId="3687720852" sldId="342"/>
            <ac:grpSpMk id="8" creationId="{D6892030-7EA1-449A-8BF3-0444666CE617}"/>
          </ac:grpSpMkLst>
        </pc:grpChg>
        <pc:grpChg chg="mod">
          <ac:chgData name="Martin Chaov" userId="ab06d56f74e407a5" providerId="LiveId" clId="{0FAE729A-7AB4-4035-A0AE-F8BF560E035F}" dt="2019-10-09T10:44:20.461" v="13537" actId="1076"/>
          <ac:grpSpMkLst>
            <pc:docMk/>
            <pc:sldMk cId="3687720852" sldId="342"/>
            <ac:grpSpMk id="9" creationId="{1BED1AF1-514F-44CE-8C66-DAAE4860578B}"/>
          </ac:grpSpMkLst>
        </pc:grpChg>
        <pc:grpChg chg="add mod">
          <ac:chgData name="Martin Chaov" userId="ab06d56f74e407a5" providerId="LiveId" clId="{0FAE729A-7AB4-4035-A0AE-F8BF560E035F}" dt="2019-10-09T10:44:13.205" v="13535" actId="1076"/>
          <ac:grpSpMkLst>
            <pc:docMk/>
            <pc:sldMk cId="3687720852" sldId="342"/>
            <ac:grpSpMk id="18" creationId="{F629133E-62E1-4598-AC8B-093532566E61}"/>
          </ac:grpSpMkLst>
        </pc:grpChg>
        <pc:grpChg chg="add">
          <ac:chgData name="Martin Chaov" userId="ab06d56f74e407a5" providerId="LiveId" clId="{0FAE729A-7AB4-4035-A0AE-F8BF560E035F}" dt="2019-10-09T10:43:55.018" v="13530"/>
          <ac:grpSpMkLst>
            <pc:docMk/>
            <pc:sldMk cId="3687720852" sldId="342"/>
            <ac:grpSpMk id="23" creationId="{35F7D062-E989-4493-8805-8407D3445804}"/>
          </ac:grpSpMkLst>
        </pc:grpChg>
        <pc:picChg chg="del">
          <ac:chgData name="Martin Chaov" userId="ab06d56f74e407a5" providerId="LiveId" clId="{0FAE729A-7AB4-4035-A0AE-F8BF560E035F}" dt="2019-10-09T10:43:18.876" v="13524" actId="478"/>
          <ac:picMkLst>
            <pc:docMk/>
            <pc:sldMk cId="3687720852" sldId="342"/>
            <ac:picMk id="24" creationId="{804FE72E-946C-4775-9109-39761C1BE22E}"/>
          </ac:picMkLst>
        </pc:picChg>
        <pc:picChg chg="add mod">
          <ac:chgData name="Martin Chaov" userId="ab06d56f74e407a5" providerId="LiveId" clId="{0FAE729A-7AB4-4035-A0AE-F8BF560E035F}" dt="2019-10-09T10:47:26.629" v="13578" actId="1076"/>
          <ac:picMkLst>
            <pc:docMk/>
            <pc:sldMk cId="3687720852" sldId="342"/>
            <ac:picMk id="36" creationId="{28471284-E7EB-4221-89D8-3F6BF2B2504F}"/>
          </ac:picMkLst>
        </pc:picChg>
        <pc:picChg chg="add mod">
          <ac:chgData name="Martin Chaov" userId="ab06d56f74e407a5" providerId="LiveId" clId="{0FAE729A-7AB4-4035-A0AE-F8BF560E035F}" dt="2019-10-09T10:47:24.143" v="13577" actId="1076"/>
          <ac:picMkLst>
            <pc:docMk/>
            <pc:sldMk cId="3687720852" sldId="342"/>
            <ac:picMk id="38" creationId="{86D4C616-4CEF-425F-8CC1-971FCD3F74CD}"/>
          </ac:picMkLst>
        </pc:picChg>
        <pc:picChg chg="add mod">
          <ac:chgData name="Martin Chaov" userId="ab06d56f74e407a5" providerId="LiveId" clId="{0FAE729A-7AB4-4035-A0AE-F8BF560E035F}" dt="2019-10-09T10:47:31.928" v="13579" actId="1076"/>
          <ac:picMkLst>
            <pc:docMk/>
            <pc:sldMk cId="3687720852" sldId="342"/>
            <ac:picMk id="40" creationId="{8C2F48C6-2204-4980-9729-E21D869B5F71}"/>
          </ac:picMkLst>
        </pc:picChg>
        <pc:cxnChg chg="add del mod">
          <ac:chgData name="Martin Chaov" userId="ab06d56f74e407a5" providerId="LiveId" clId="{0FAE729A-7AB4-4035-A0AE-F8BF560E035F}" dt="2019-10-09T10:45:22.296" v="13543" actId="478"/>
          <ac:cxnSpMkLst>
            <pc:docMk/>
            <pc:sldMk cId="3687720852" sldId="342"/>
            <ac:cxnSpMk id="3" creationId="{C8743C45-588B-4C8F-B016-85112862ADBC}"/>
          </ac:cxnSpMkLst>
        </pc:cxnChg>
        <pc:cxnChg chg="add mod">
          <ac:chgData name="Martin Chaov" userId="ab06d56f74e407a5" providerId="LiveId" clId="{0FAE729A-7AB4-4035-A0AE-F8BF560E035F}" dt="2019-10-09T10:45:32.467" v="13546" actId="208"/>
          <ac:cxnSpMkLst>
            <pc:docMk/>
            <pc:sldMk cId="3687720852" sldId="342"/>
            <ac:cxnSpMk id="5" creationId="{5925916C-9682-4D15-894E-6083B9E919AB}"/>
          </ac:cxnSpMkLst>
        </pc:cxnChg>
        <pc:cxnChg chg="add mod">
          <ac:chgData name="Martin Chaov" userId="ab06d56f74e407a5" providerId="LiveId" clId="{0FAE729A-7AB4-4035-A0AE-F8BF560E035F}" dt="2019-10-09T10:45:51.696" v="13552" actId="14100"/>
          <ac:cxnSpMkLst>
            <pc:docMk/>
            <pc:sldMk cId="3687720852" sldId="342"/>
            <ac:cxnSpMk id="29" creationId="{AB6F8727-9ECE-4294-B8B8-A406455C95AB}"/>
          </ac:cxnSpMkLst>
        </pc:cxnChg>
        <pc:cxnChg chg="add mod">
          <ac:chgData name="Martin Chaov" userId="ab06d56f74e407a5" providerId="LiveId" clId="{0FAE729A-7AB4-4035-A0AE-F8BF560E035F}" dt="2019-10-09T10:46:04.715" v="13557" actId="14100"/>
          <ac:cxnSpMkLst>
            <pc:docMk/>
            <pc:sldMk cId="3687720852" sldId="342"/>
            <ac:cxnSpMk id="32" creationId="{5C8D4E3C-9604-469B-BF48-7031C6E7E611}"/>
          </ac:cxnSpMkLst>
        </pc:cxnChg>
      </pc:sldChg>
      <pc:sldChg chg="addSp delSp modSp add modTransition modNotesTx">
        <pc:chgData name="Martin Chaov" userId="ab06d56f74e407a5" providerId="LiveId" clId="{0FAE729A-7AB4-4035-A0AE-F8BF560E035F}" dt="2019-10-10T07:02:36.607" v="18726"/>
        <pc:sldMkLst>
          <pc:docMk/>
          <pc:sldMk cId="1625835068" sldId="343"/>
        </pc:sldMkLst>
        <pc:spChg chg="add del mod">
          <ac:chgData name="Martin Chaov" userId="ab06d56f74e407a5" providerId="LiveId" clId="{0FAE729A-7AB4-4035-A0AE-F8BF560E035F}" dt="2019-10-09T10:53:48.101" v="13916"/>
          <ac:spMkLst>
            <pc:docMk/>
            <pc:sldMk cId="1625835068" sldId="343"/>
            <ac:spMk id="15" creationId="{DE4E530C-CE10-4AD9-9BEB-8DF986531CE7}"/>
          </ac:spMkLst>
        </pc:spChg>
        <pc:spChg chg="add del mod">
          <ac:chgData name="Martin Chaov" userId="ab06d56f74e407a5" providerId="LiveId" clId="{0FAE729A-7AB4-4035-A0AE-F8BF560E035F}" dt="2019-10-09T10:53:48.101" v="13916"/>
          <ac:spMkLst>
            <pc:docMk/>
            <pc:sldMk cId="1625835068" sldId="343"/>
            <ac:spMk id="16" creationId="{6D134A93-93C3-4A70-90C6-1FD5F8CDEA99}"/>
          </ac:spMkLst>
        </pc:spChg>
        <pc:spChg chg="add del mod">
          <ac:chgData name="Martin Chaov" userId="ab06d56f74e407a5" providerId="LiveId" clId="{0FAE729A-7AB4-4035-A0AE-F8BF560E035F}" dt="2019-10-09T10:53:48.101" v="13916"/>
          <ac:spMkLst>
            <pc:docMk/>
            <pc:sldMk cId="1625835068" sldId="343"/>
            <ac:spMk id="17" creationId="{71AC4DCA-BC55-4716-9E47-32186073A280}"/>
          </ac:spMkLst>
        </pc:spChg>
        <pc:grpChg chg="add mod topLvl">
          <ac:chgData name="Martin Chaov" userId="ab06d56f74e407a5" providerId="LiveId" clId="{0FAE729A-7AB4-4035-A0AE-F8BF560E035F}" dt="2019-10-09T10:53:15.057" v="13907" actId="165"/>
          <ac:grpSpMkLst>
            <pc:docMk/>
            <pc:sldMk cId="1625835068" sldId="343"/>
            <ac:grpSpMk id="2" creationId="{EC187A54-ED03-4529-AC55-ACE6307CA8B7}"/>
          </ac:grpSpMkLst>
        </pc:grpChg>
        <pc:grpChg chg="add mod topLvl">
          <ac:chgData name="Martin Chaov" userId="ab06d56f74e407a5" providerId="LiveId" clId="{0FAE729A-7AB4-4035-A0AE-F8BF560E035F}" dt="2019-10-09T10:53:15.057" v="13907" actId="165"/>
          <ac:grpSpMkLst>
            <pc:docMk/>
            <pc:sldMk cId="1625835068" sldId="343"/>
            <ac:grpSpMk id="6" creationId="{43E8DF95-F36C-4A7E-8C38-1AB1523E3411}"/>
          </ac:grpSpMkLst>
        </pc:grpChg>
        <pc:grpChg chg="add mod topLvl">
          <ac:chgData name="Martin Chaov" userId="ab06d56f74e407a5" providerId="LiveId" clId="{0FAE729A-7AB4-4035-A0AE-F8BF560E035F}" dt="2019-10-09T10:53:15.057" v="13907" actId="165"/>
          <ac:grpSpMkLst>
            <pc:docMk/>
            <pc:sldMk cId="1625835068" sldId="343"/>
            <ac:grpSpMk id="10" creationId="{8E8E8887-2B7C-43D4-93CC-2E457C015ED3}"/>
          </ac:grpSpMkLst>
        </pc:grpChg>
        <pc:grpChg chg="add del mod">
          <ac:chgData name="Martin Chaov" userId="ab06d56f74e407a5" providerId="LiveId" clId="{0FAE729A-7AB4-4035-A0AE-F8BF560E035F}" dt="2019-10-09T10:53:15.057" v="13907" actId="165"/>
          <ac:grpSpMkLst>
            <pc:docMk/>
            <pc:sldMk cId="1625835068" sldId="343"/>
            <ac:grpSpMk id="14" creationId="{22E66811-4C79-4C60-8709-45A713A1F64D}"/>
          </ac:grpSpMkLst>
        </pc:grpChg>
      </pc:sldChg>
      <pc:sldChg chg="addSp delSp modSp add ord modTransition modAnim modNotesTx">
        <pc:chgData name="Martin Chaov" userId="ab06d56f74e407a5" providerId="LiveId" clId="{0FAE729A-7AB4-4035-A0AE-F8BF560E035F}" dt="2019-10-10T07:04:28.837" v="18741"/>
        <pc:sldMkLst>
          <pc:docMk/>
          <pc:sldMk cId="4026374542" sldId="344"/>
        </pc:sldMkLst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0" creationId="{526346ED-6A98-4074-B1EE-01038ABFCC7D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1" creationId="{2182BFF6-42BC-4543-B8BB-7870FEA827CC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2" creationId="{15FC308F-325B-4C72-9C47-CE89F6CBA5C5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3" creationId="{FA104D15-FA7E-4B83-AB90-B7B8A9DA8272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4" creationId="{95CE42A1-9103-4121-A766-2EAEB23EBE82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5" creationId="{9E9C3128-2899-4567-AC4C-10887352B12E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6" creationId="{5DFA17A6-9111-4EE2-9379-B2F64227C55E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7" creationId="{BF6A3471-DB3F-45E7-A3B8-014CDC020D9E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19" creationId="{F0A42F6E-E8BD-479D-9659-C1FA1433748B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0" creationId="{FC9315DF-4368-4EF8-B544-699938512121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1" creationId="{4B05488E-132E-4385-AE9D-AAE357E8EEB4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2" creationId="{04A352A0-B3F1-41BC-8CB6-4A3F324AB5D0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5" creationId="{049DC75C-7359-40A6-9ABD-6555507C0E89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6" creationId="{2ECE555F-4BA4-4207-98CA-43C4CB99CDD2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7" creationId="{44F7C22B-232A-457F-B8E6-BC3551AA216E}"/>
          </ac:spMkLst>
        </pc:spChg>
        <pc:spChg chg="mod">
          <ac:chgData name="Martin Chaov" userId="ab06d56f74e407a5" providerId="LiveId" clId="{0FAE729A-7AB4-4035-A0AE-F8BF560E035F}" dt="2019-10-09T10:55:20.457" v="13944" actId="208"/>
          <ac:spMkLst>
            <pc:docMk/>
            <pc:sldMk cId="4026374542" sldId="344"/>
            <ac:spMk id="28" creationId="{D471BEBE-9C3D-4B25-A163-3D8657B81936}"/>
          </ac:spMkLst>
        </pc:spChg>
        <pc:spChg chg="add mod">
          <ac:chgData name="Martin Chaov" userId="ab06d56f74e407a5" providerId="LiveId" clId="{0FAE729A-7AB4-4035-A0AE-F8BF560E035F}" dt="2019-10-09T10:55:02.719" v="13943" actId="1076"/>
          <ac:spMkLst>
            <pc:docMk/>
            <pc:sldMk cId="4026374542" sldId="344"/>
            <ac:spMk id="30" creationId="{388AB8DA-46F6-4DDF-B5DB-49AD7BF81872}"/>
          </ac:spMkLst>
        </pc:spChg>
        <pc:spChg chg="add mod">
          <ac:chgData name="Martin Chaov" userId="ab06d56f74e407a5" providerId="LiveId" clId="{0FAE729A-7AB4-4035-A0AE-F8BF560E035F}" dt="2019-10-09T10:54:38.868" v="13931" actId="1076"/>
          <ac:spMkLst>
            <pc:docMk/>
            <pc:sldMk cId="4026374542" sldId="344"/>
            <ac:spMk id="31" creationId="{E5CDB8D5-B6BD-4E92-92F5-DC03E1FC0403}"/>
          </ac:spMkLst>
        </pc:spChg>
        <pc:spChg chg="add mod">
          <ac:chgData name="Martin Chaov" userId="ab06d56f74e407a5" providerId="LiveId" clId="{0FAE729A-7AB4-4035-A0AE-F8BF560E035F}" dt="2019-10-09T10:54:34.244" v="13930" actId="1076"/>
          <ac:spMkLst>
            <pc:docMk/>
            <pc:sldMk cId="4026374542" sldId="344"/>
            <ac:spMk id="33" creationId="{8047D494-2E64-49CC-BF50-BA1FB7187DD0}"/>
          </ac:spMkLst>
        </pc:spChg>
        <pc:grpChg chg="mod">
          <ac:chgData name="Martin Chaov" userId="ab06d56f74e407a5" providerId="LiveId" clId="{0FAE729A-7AB4-4035-A0AE-F8BF560E035F}" dt="2019-10-09T10:54:59.995" v="13942" actId="1076"/>
          <ac:grpSpMkLst>
            <pc:docMk/>
            <pc:sldMk cId="4026374542" sldId="344"/>
            <ac:grpSpMk id="18" creationId="{F629133E-62E1-4598-AC8B-093532566E61}"/>
          </ac:grpSpMkLst>
        </pc:grpChg>
        <pc:picChg chg="del">
          <ac:chgData name="Martin Chaov" userId="ab06d56f74e407a5" providerId="LiveId" clId="{0FAE729A-7AB4-4035-A0AE-F8BF560E035F}" dt="2019-10-09T10:54:28.722" v="13929" actId="478"/>
          <ac:picMkLst>
            <pc:docMk/>
            <pc:sldMk cId="4026374542" sldId="344"/>
            <ac:picMk id="36" creationId="{28471284-E7EB-4221-89D8-3F6BF2B2504F}"/>
          </ac:picMkLst>
        </pc:picChg>
        <pc:picChg chg="del">
          <ac:chgData name="Martin Chaov" userId="ab06d56f74e407a5" providerId="LiveId" clId="{0FAE729A-7AB4-4035-A0AE-F8BF560E035F}" dt="2019-10-09T10:54:27.544" v="13928" actId="478"/>
          <ac:picMkLst>
            <pc:docMk/>
            <pc:sldMk cId="4026374542" sldId="344"/>
            <ac:picMk id="38" creationId="{86D4C616-4CEF-425F-8CC1-971FCD3F74CD}"/>
          </ac:picMkLst>
        </pc:picChg>
        <pc:picChg chg="del">
          <ac:chgData name="Martin Chaov" userId="ab06d56f74e407a5" providerId="LiveId" clId="{0FAE729A-7AB4-4035-A0AE-F8BF560E035F}" dt="2019-10-09T10:54:26.808" v="13927" actId="478"/>
          <ac:picMkLst>
            <pc:docMk/>
            <pc:sldMk cId="4026374542" sldId="344"/>
            <ac:picMk id="40" creationId="{8C2F48C6-2204-4980-9729-E21D869B5F71}"/>
          </ac:picMkLst>
        </pc:picChg>
        <pc:cxnChg chg="add del mod">
          <ac:chgData name="Martin Chaov" userId="ab06d56f74e407a5" providerId="LiveId" clId="{0FAE729A-7AB4-4035-A0AE-F8BF560E035F}" dt="2019-10-09T10:55:33.882" v="13946" actId="11529"/>
          <ac:cxnSpMkLst>
            <pc:docMk/>
            <pc:sldMk cId="4026374542" sldId="344"/>
            <ac:cxnSpMk id="3" creationId="{775CEEFE-C8B3-4FB9-85D5-81F8989AE2FC}"/>
          </ac:cxnSpMkLst>
        </pc:cxnChg>
        <pc:cxnChg chg="mod">
          <ac:chgData name="Martin Chaov" userId="ab06d56f74e407a5" providerId="LiveId" clId="{0FAE729A-7AB4-4035-A0AE-F8BF560E035F}" dt="2019-10-09T10:54:59.995" v="13942" actId="1076"/>
          <ac:cxnSpMkLst>
            <pc:docMk/>
            <pc:sldMk cId="4026374542" sldId="344"/>
            <ac:cxnSpMk id="5" creationId="{5925916C-9682-4D15-894E-6083B9E919AB}"/>
          </ac:cxnSpMkLst>
        </pc:cxnChg>
        <pc:cxnChg chg="add mod">
          <ac:chgData name="Martin Chaov" userId="ab06d56f74e407a5" providerId="LiveId" clId="{0FAE729A-7AB4-4035-A0AE-F8BF560E035F}" dt="2019-10-09T10:58:35.689" v="13980" actId="14100"/>
          <ac:cxnSpMkLst>
            <pc:docMk/>
            <pc:sldMk cId="4026374542" sldId="344"/>
            <ac:cxnSpMk id="34" creationId="{F5660F0B-2596-4CC8-BDEB-C97F67749593}"/>
          </ac:cxnSpMkLst>
        </pc:cxnChg>
        <pc:cxnChg chg="add del mod">
          <ac:chgData name="Martin Chaov" userId="ab06d56f74e407a5" providerId="LiveId" clId="{0FAE729A-7AB4-4035-A0AE-F8BF560E035F}" dt="2019-10-09T10:57:58.543" v="13978" actId="478"/>
          <ac:cxnSpMkLst>
            <pc:docMk/>
            <pc:sldMk cId="4026374542" sldId="344"/>
            <ac:cxnSpMk id="37" creationId="{3E12D7DC-06D1-46A3-9D10-AD77DD511329}"/>
          </ac:cxnSpMkLst>
        </pc:cxnChg>
        <pc:cxnChg chg="add mod">
          <ac:chgData name="Martin Chaov" userId="ab06d56f74e407a5" providerId="LiveId" clId="{0FAE729A-7AB4-4035-A0AE-F8BF560E035F}" dt="2019-10-09T10:58:43.412" v="13984" actId="14100"/>
          <ac:cxnSpMkLst>
            <pc:docMk/>
            <pc:sldMk cId="4026374542" sldId="344"/>
            <ac:cxnSpMk id="46" creationId="{59276583-3B6D-4131-BA22-D0732776FBFF}"/>
          </ac:cxnSpMkLst>
        </pc:cxnChg>
        <pc:cxnChg chg="add mod">
          <ac:chgData name="Martin Chaov" userId="ab06d56f74e407a5" providerId="LiveId" clId="{0FAE729A-7AB4-4035-A0AE-F8BF560E035F}" dt="2019-10-09T10:58:50.790" v="13987" actId="14100"/>
          <ac:cxnSpMkLst>
            <pc:docMk/>
            <pc:sldMk cId="4026374542" sldId="344"/>
            <ac:cxnSpMk id="49" creationId="{E7CC1CAA-3291-4790-A574-F51BE40E2FDD}"/>
          </ac:cxnSpMkLst>
        </pc:cxnChg>
        <pc:cxnChg chg="add mod">
          <ac:chgData name="Martin Chaov" userId="ab06d56f74e407a5" providerId="LiveId" clId="{0FAE729A-7AB4-4035-A0AE-F8BF560E035F}" dt="2019-10-09T10:59:01.722" v="13990" actId="14100"/>
          <ac:cxnSpMkLst>
            <pc:docMk/>
            <pc:sldMk cId="4026374542" sldId="344"/>
            <ac:cxnSpMk id="52" creationId="{B62C434F-9D1F-4A94-B88E-98F49C8963DA}"/>
          </ac:cxnSpMkLst>
        </pc:cxnChg>
        <pc:cxnChg chg="add mod">
          <ac:chgData name="Martin Chaov" userId="ab06d56f74e407a5" providerId="LiveId" clId="{0FAE729A-7AB4-4035-A0AE-F8BF560E035F}" dt="2019-10-09T10:59:12.562" v="13993" actId="14100"/>
          <ac:cxnSpMkLst>
            <pc:docMk/>
            <pc:sldMk cId="4026374542" sldId="344"/>
            <ac:cxnSpMk id="55" creationId="{FD5AFBBE-F1B1-49C5-A281-803CA697107C}"/>
          </ac:cxnSpMkLst>
        </pc:cxnChg>
        <pc:cxnChg chg="add mod">
          <ac:chgData name="Martin Chaov" userId="ab06d56f74e407a5" providerId="LiveId" clId="{0FAE729A-7AB4-4035-A0AE-F8BF560E035F}" dt="2019-10-09T14:25:22.380" v="16294" actId="14100"/>
          <ac:cxnSpMkLst>
            <pc:docMk/>
            <pc:sldMk cId="4026374542" sldId="344"/>
            <ac:cxnSpMk id="58" creationId="{176F3C35-BEAD-4ED7-9BB8-18A3AF30B31E}"/>
          </ac:cxnSpMkLst>
        </pc:cxnChg>
      </pc:sldChg>
      <pc:sldChg chg="addSp delSp modSp add modTransition modAnim modNotesTx">
        <pc:chgData name="Martin Chaov" userId="ab06d56f74e407a5" providerId="LiveId" clId="{0FAE729A-7AB4-4035-A0AE-F8BF560E035F}" dt="2019-10-11T12:56:27.927" v="18951"/>
        <pc:sldMkLst>
          <pc:docMk/>
          <pc:sldMk cId="2861475777" sldId="345"/>
        </pc:sldMkLst>
        <pc:spChg chg="del">
          <ac:chgData name="Martin Chaov" userId="ab06d56f74e407a5" providerId="LiveId" clId="{0FAE729A-7AB4-4035-A0AE-F8BF560E035F}" dt="2019-10-09T11:01:20.123" v="14329" actId="478"/>
          <ac:spMkLst>
            <pc:docMk/>
            <pc:sldMk cId="2861475777" sldId="345"/>
            <ac:spMk id="30" creationId="{388AB8DA-46F6-4DDF-B5DB-49AD7BF81872}"/>
          </ac:spMkLst>
        </pc:spChg>
        <pc:spChg chg="del">
          <ac:chgData name="Martin Chaov" userId="ab06d56f74e407a5" providerId="LiveId" clId="{0FAE729A-7AB4-4035-A0AE-F8BF560E035F}" dt="2019-10-09T11:01:20.123" v="14329" actId="478"/>
          <ac:spMkLst>
            <pc:docMk/>
            <pc:sldMk cId="2861475777" sldId="345"/>
            <ac:spMk id="31" creationId="{E5CDB8D5-B6BD-4E92-92F5-DC03E1FC0403}"/>
          </ac:spMkLst>
        </pc:spChg>
        <pc:spChg chg="del">
          <ac:chgData name="Martin Chaov" userId="ab06d56f74e407a5" providerId="LiveId" clId="{0FAE729A-7AB4-4035-A0AE-F8BF560E035F}" dt="2019-10-09T11:01:20.123" v="14329" actId="478"/>
          <ac:spMkLst>
            <pc:docMk/>
            <pc:sldMk cId="2861475777" sldId="345"/>
            <ac:spMk id="33" creationId="{8047D494-2E64-49CC-BF50-BA1FB7187DD0}"/>
          </ac:spMkLst>
        </pc:spChg>
        <pc:spChg chg="add mod">
          <ac:chgData name="Martin Chaov" userId="ab06d56f74e407a5" providerId="LiveId" clId="{0FAE729A-7AB4-4035-A0AE-F8BF560E035F}" dt="2019-10-09T11:12:57.841" v="14457" actId="1076"/>
          <ac:spMkLst>
            <pc:docMk/>
            <pc:sldMk cId="2861475777" sldId="345"/>
            <ac:spMk id="35" creationId="{38F32E17-E893-49BD-98BA-F4B86182D96A}"/>
          </ac:spMkLst>
        </pc:spChg>
        <pc:spChg chg="add mod">
          <ac:chgData name="Martin Chaov" userId="ab06d56f74e407a5" providerId="LiveId" clId="{0FAE729A-7AB4-4035-A0AE-F8BF560E035F}" dt="2019-10-09T11:13:01.612" v="14458" actId="1076"/>
          <ac:spMkLst>
            <pc:docMk/>
            <pc:sldMk cId="2861475777" sldId="345"/>
            <ac:spMk id="36" creationId="{95E84279-3916-47CA-B4B4-9440CA9DC01E}"/>
          </ac:spMkLst>
        </pc:spChg>
        <pc:spChg chg="add mod">
          <ac:chgData name="Martin Chaov" userId="ab06d56f74e407a5" providerId="LiveId" clId="{0FAE729A-7AB4-4035-A0AE-F8BF560E035F}" dt="2019-10-09T11:13:08.523" v="14460" actId="1076"/>
          <ac:spMkLst>
            <pc:docMk/>
            <pc:sldMk cId="2861475777" sldId="345"/>
            <ac:spMk id="37" creationId="{081D15D1-44C5-4FCA-9449-94BF31E32721}"/>
          </ac:spMkLst>
        </pc:spChg>
        <pc:spChg chg="add mod">
          <ac:chgData name="Martin Chaov" userId="ab06d56f74e407a5" providerId="LiveId" clId="{0FAE729A-7AB4-4035-A0AE-F8BF560E035F}" dt="2019-10-09T11:13:06.158" v="14459" actId="1076"/>
          <ac:spMkLst>
            <pc:docMk/>
            <pc:sldMk cId="2861475777" sldId="345"/>
            <ac:spMk id="38" creationId="{3D98ED0C-9501-4D17-A09C-307F049A329C}"/>
          </ac:spMkLst>
        </pc:spChg>
        <pc:spChg chg="add del mod topLvl">
          <ac:chgData name="Martin Chaov" userId="ab06d56f74e407a5" providerId="LiveId" clId="{0FAE729A-7AB4-4035-A0AE-F8BF560E035F}" dt="2019-10-09T11:12:46.601" v="14454" actId="165"/>
          <ac:spMkLst>
            <pc:docMk/>
            <pc:sldMk cId="2861475777" sldId="345"/>
            <ac:spMk id="39" creationId="{9FCE2EFF-EBA8-4828-845B-A9D15588F75C}"/>
          </ac:spMkLst>
        </pc:spChg>
        <pc:spChg chg="add mod topLvl">
          <ac:chgData name="Martin Chaov" userId="ab06d56f74e407a5" providerId="LiveId" clId="{0FAE729A-7AB4-4035-A0AE-F8BF560E035F}" dt="2019-10-09T11:14:58.058" v="14680" actId="20577"/>
          <ac:spMkLst>
            <pc:docMk/>
            <pc:sldMk cId="2861475777" sldId="345"/>
            <ac:spMk id="40" creationId="{82739DA4-7F9F-4975-9C8A-B861D5E6662D}"/>
          </ac:spMkLst>
        </pc:spChg>
        <pc:spChg chg="add mod topLvl">
          <ac:chgData name="Martin Chaov" userId="ab06d56f74e407a5" providerId="LiveId" clId="{0FAE729A-7AB4-4035-A0AE-F8BF560E035F}" dt="2019-10-09T11:15:01.409" v="14689" actId="20577"/>
          <ac:spMkLst>
            <pc:docMk/>
            <pc:sldMk cId="2861475777" sldId="345"/>
            <ac:spMk id="41" creationId="{61EA8E89-074C-4263-B6A2-D5B9ADA0ED6A}"/>
          </ac:spMkLst>
        </pc:spChg>
        <pc:spChg chg="add mod">
          <ac:chgData name="Martin Chaov" userId="ab06d56f74e407a5" providerId="LiveId" clId="{0FAE729A-7AB4-4035-A0AE-F8BF560E035F}" dt="2019-10-09T11:13:38.688" v="14480" actId="1076"/>
          <ac:spMkLst>
            <pc:docMk/>
            <pc:sldMk cId="2861475777" sldId="345"/>
            <ac:spMk id="42" creationId="{20ADA27D-E279-4986-9F0F-495672C798EF}"/>
          </ac:spMkLst>
        </pc:spChg>
        <pc:spChg chg="add mod">
          <ac:chgData name="Martin Chaov" userId="ab06d56f74e407a5" providerId="LiveId" clId="{0FAE729A-7AB4-4035-A0AE-F8BF560E035F}" dt="2019-10-09T11:13:43.522" v="14482" actId="1076"/>
          <ac:spMkLst>
            <pc:docMk/>
            <pc:sldMk cId="2861475777" sldId="345"/>
            <ac:spMk id="43" creationId="{689A268E-C902-4120-ACA2-D6343691A16B}"/>
          </ac:spMkLst>
        </pc:spChg>
        <pc:grpChg chg="add del mod">
          <ac:chgData name="Martin Chaov" userId="ab06d56f74e407a5" providerId="LiveId" clId="{0FAE729A-7AB4-4035-A0AE-F8BF560E035F}" dt="2019-10-09T11:12:46.601" v="14454" actId="165"/>
          <ac:grpSpMkLst>
            <pc:docMk/>
            <pc:sldMk cId="2861475777" sldId="345"/>
            <ac:grpSpMk id="2" creationId="{E876B198-DB84-4120-8CEE-AFB377E28252}"/>
          </ac:grpSpMkLst>
        </pc:grpChg>
        <pc:grpChg chg="del">
          <ac:chgData name="Martin Chaov" userId="ab06d56f74e407a5" providerId="LiveId" clId="{0FAE729A-7AB4-4035-A0AE-F8BF560E035F}" dt="2019-10-09T11:01:20.123" v="14329" actId="478"/>
          <ac:grpSpMkLst>
            <pc:docMk/>
            <pc:sldMk cId="2861475777" sldId="345"/>
            <ac:grpSpMk id="8" creationId="{D6892030-7EA1-449A-8BF3-0444666CE617}"/>
          </ac:grpSpMkLst>
        </pc:grpChg>
        <pc:grpChg chg="del">
          <ac:chgData name="Martin Chaov" userId="ab06d56f74e407a5" providerId="LiveId" clId="{0FAE729A-7AB4-4035-A0AE-F8BF560E035F}" dt="2019-10-09T11:01:20.123" v="14329" actId="478"/>
          <ac:grpSpMkLst>
            <pc:docMk/>
            <pc:sldMk cId="2861475777" sldId="345"/>
            <ac:grpSpMk id="9" creationId="{1BED1AF1-514F-44CE-8C66-DAAE4860578B}"/>
          </ac:grpSpMkLst>
        </pc:grpChg>
        <pc:grpChg chg="del">
          <ac:chgData name="Martin Chaov" userId="ab06d56f74e407a5" providerId="LiveId" clId="{0FAE729A-7AB4-4035-A0AE-F8BF560E035F}" dt="2019-10-09T11:01:20.123" v="14329" actId="478"/>
          <ac:grpSpMkLst>
            <pc:docMk/>
            <pc:sldMk cId="2861475777" sldId="345"/>
            <ac:grpSpMk id="18" creationId="{F629133E-62E1-4598-AC8B-093532566E61}"/>
          </ac:grpSpMkLst>
        </pc:grpChg>
        <pc:grpChg chg="del">
          <ac:chgData name="Martin Chaov" userId="ab06d56f74e407a5" providerId="LiveId" clId="{0FAE729A-7AB4-4035-A0AE-F8BF560E035F}" dt="2019-10-09T11:01:20.123" v="14329" actId="478"/>
          <ac:grpSpMkLst>
            <pc:docMk/>
            <pc:sldMk cId="2861475777" sldId="345"/>
            <ac:grpSpMk id="23" creationId="{35F7D062-E989-4493-8805-8407D3445804}"/>
          </ac:grpSpMkLst>
        </pc:grp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5" creationId="{5925916C-9682-4D15-894E-6083B9E919AB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29" creationId="{AB6F8727-9ECE-4294-B8B8-A406455C95AB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32" creationId="{5C8D4E3C-9604-469B-BF48-7031C6E7E611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34" creationId="{F5660F0B-2596-4CC8-BDEB-C97F67749593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46" creationId="{59276583-3B6D-4131-BA22-D0732776FBFF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49" creationId="{E7CC1CAA-3291-4790-A574-F51BE40E2FDD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52" creationId="{B62C434F-9D1F-4A94-B88E-98F49C8963DA}"/>
          </ac:cxnSpMkLst>
        </pc:cxnChg>
        <pc:cxnChg chg="del mod">
          <ac:chgData name="Martin Chaov" userId="ab06d56f74e407a5" providerId="LiveId" clId="{0FAE729A-7AB4-4035-A0AE-F8BF560E035F}" dt="2019-10-09T11:01:20.123" v="14329" actId="478"/>
          <ac:cxnSpMkLst>
            <pc:docMk/>
            <pc:sldMk cId="2861475777" sldId="345"/>
            <ac:cxnSpMk id="55" creationId="{FD5AFBBE-F1B1-49C5-A281-803CA697107C}"/>
          </ac:cxnSpMkLst>
        </pc:cxnChg>
      </pc:sldChg>
      <pc:sldChg chg="modSp modTransition modAnim">
        <pc:chgData name="Martin Chaov" userId="ab06d56f74e407a5" providerId="LiveId" clId="{0FAE729A-7AB4-4035-A0AE-F8BF560E035F}" dt="2019-10-10T07:23:54.024" v="18909"/>
        <pc:sldMkLst>
          <pc:docMk/>
          <pc:sldMk cId="1360354480" sldId="346"/>
        </pc:sldMkLst>
        <pc:spChg chg="mod">
          <ac:chgData name="Martin Chaov" userId="ab06d56f74e407a5" providerId="LiveId" clId="{0FAE729A-7AB4-4035-A0AE-F8BF560E035F}" dt="2019-10-10T07:23:47.586" v="18905" actId="20577"/>
          <ac:spMkLst>
            <pc:docMk/>
            <pc:sldMk cId="1360354480" sldId="346"/>
            <ac:spMk id="3" creationId="{27F5813A-43C3-4235-BEB8-7A5F065CC866}"/>
          </ac:spMkLst>
        </pc:spChg>
      </pc:sldChg>
      <pc:sldChg chg="addSp delSp modSp add modTransition modNotesTx">
        <pc:chgData name="Martin Chaov" userId="ab06d56f74e407a5" providerId="LiveId" clId="{0FAE729A-7AB4-4035-A0AE-F8BF560E035F}" dt="2019-10-10T07:07:16.033" v="18761"/>
        <pc:sldMkLst>
          <pc:docMk/>
          <pc:sldMk cId="1817728807" sldId="347"/>
        </pc:sldMkLst>
        <pc:spChg chg="add del mod">
          <ac:chgData name="Martin Chaov" userId="ab06d56f74e407a5" providerId="LiveId" clId="{0FAE729A-7AB4-4035-A0AE-F8BF560E035F}" dt="2019-10-10T06:10:29.459" v="16894" actId="478"/>
          <ac:spMkLst>
            <pc:docMk/>
            <pc:sldMk cId="1817728807" sldId="347"/>
            <ac:spMk id="2" creationId="{07489D89-C623-4F64-94DD-A5382D2F3E7A}"/>
          </ac:spMkLst>
        </pc:spChg>
        <pc:spChg chg="add mod topLvl">
          <ac:chgData name="Martin Chaov" userId="ab06d56f74e407a5" providerId="LiveId" clId="{0FAE729A-7AB4-4035-A0AE-F8BF560E035F}" dt="2019-10-10T06:12:03.100" v="16906" actId="164"/>
          <ac:spMkLst>
            <pc:docMk/>
            <pc:sldMk cId="1817728807" sldId="347"/>
            <ac:spMk id="3" creationId="{B600E4C1-9F74-42F6-B4FD-C3724F58A9AD}"/>
          </ac:spMkLst>
        </pc:spChg>
        <pc:spChg chg="add mod topLvl">
          <ac:chgData name="Martin Chaov" userId="ab06d56f74e407a5" providerId="LiveId" clId="{0FAE729A-7AB4-4035-A0AE-F8BF560E035F}" dt="2019-10-10T06:12:03.100" v="16906" actId="164"/>
          <ac:spMkLst>
            <pc:docMk/>
            <pc:sldMk cId="1817728807" sldId="347"/>
            <ac:spMk id="13" creationId="{010EE19F-F6E4-439E-86E7-7E8ED4EDABA0}"/>
          </ac:spMkLst>
        </pc:spChg>
        <pc:spChg chg="mod">
          <ac:chgData name="Martin Chaov" userId="ab06d56f74e407a5" providerId="LiveId" clId="{0FAE729A-7AB4-4035-A0AE-F8BF560E035F}" dt="2019-10-10T06:12:22.256" v="16909" actId="1076"/>
          <ac:spMkLst>
            <pc:docMk/>
            <pc:sldMk cId="1817728807" sldId="347"/>
            <ac:spMk id="36" creationId="{95E84279-3916-47CA-B4B4-9440CA9DC01E}"/>
          </ac:spMkLst>
        </pc:spChg>
        <pc:spChg chg="mod">
          <ac:chgData name="Martin Chaov" userId="ab06d56f74e407a5" providerId="LiveId" clId="{0FAE729A-7AB4-4035-A0AE-F8BF560E035F}" dt="2019-10-10T06:12:22.256" v="16909" actId="1076"/>
          <ac:spMkLst>
            <pc:docMk/>
            <pc:sldMk cId="1817728807" sldId="347"/>
            <ac:spMk id="37" creationId="{081D15D1-44C5-4FCA-9449-94BF31E32721}"/>
          </ac:spMkLst>
        </pc:spChg>
        <pc:spChg chg="mod">
          <ac:chgData name="Martin Chaov" userId="ab06d56f74e407a5" providerId="LiveId" clId="{0FAE729A-7AB4-4035-A0AE-F8BF560E035F}" dt="2019-10-10T06:09:05.540" v="16888" actId="208"/>
          <ac:spMkLst>
            <pc:docMk/>
            <pc:sldMk cId="1817728807" sldId="347"/>
            <ac:spMk id="40" creationId="{82739DA4-7F9F-4975-9C8A-B861D5E6662D}"/>
          </ac:spMkLst>
        </pc:spChg>
        <pc:grpChg chg="add del mod">
          <ac:chgData name="Martin Chaov" userId="ab06d56f74e407a5" providerId="LiveId" clId="{0FAE729A-7AB4-4035-A0AE-F8BF560E035F}" dt="2019-10-10T06:11:54.131" v="16903" actId="165"/>
          <ac:grpSpMkLst>
            <pc:docMk/>
            <pc:sldMk cId="1817728807" sldId="347"/>
            <ac:grpSpMk id="4" creationId="{617542D6-7A59-47ED-90EB-69BB1BF6A944}"/>
          </ac:grpSpMkLst>
        </pc:grpChg>
        <pc:grpChg chg="add mod">
          <ac:chgData name="Martin Chaov" userId="ab06d56f74e407a5" providerId="LiveId" clId="{0FAE729A-7AB4-4035-A0AE-F8BF560E035F}" dt="2019-10-10T06:12:22.256" v="16909" actId="1076"/>
          <ac:grpSpMkLst>
            <pc:docMk/>
            <pc:sldMk cId="1817728807" sldId="347"/>
            <ac:grpSpMk id="5" creationId="{4F857A56-C720-479D-9B39-40ECA3B753FE}"/>
          </ac:grpSpMkLst>
        </pc:grpChg>
      </pc:sldChg>
      <pc:sldChg chg="addSp delSp modSp add ord modTransition modAnim modNotesTx">
        <pc:chgData name="Martin Chaov" userId="ab06d56f74e407a5" providerId="LiveId" clId="{0FAE729A-7AB4-4035-A0AE-F8BF560E035F}" dt="2019-10-10T07:07:44.431" v="18767"/>
        <pc:sldMkLst>
          <pc:docMk/>
          <pc:sldMk cId="1283063023" sldId="348"/>
        </pc:sldMkLst>
        <pc:spChg chg="add mod">
          <ac:chgData name="Martin Chaov" userId="ab06d56f74e407a5" providerId="LiveId" clId="{0FAE729A-7AB4-4035-A0AE-F8BF560E035F}" dt="2019-10-10T06:25:29.034" v="16924" actId="1076"/>
          <ac:spMkLst>
            <pc:docMk/>
            <pc:sldMk cId="1283063023" sldId="348"/>
            <ac:spMk id="11" creationId="{65447745-FAFB-49CB-8427-4FA2F4E8A969}"/>
          </ac:spMkLst>
        </pc:spChg>
        <pc:spChg chg="add mod">
          <ac:chgData name="Martin Chaov" userId="ab06d56f74e407a5" providerId="LiveId" clId="{0FAE729A-7AB4-4035-A0AE-F8BF560E035F}" dt="2019-10-10T06:25:22.161" v="16921" actId="1076"/>
          <ac:spMkLst>
            <pc:docMk/>
            <pc:sldMk cId="1283063023" sldId="348"/>
            <ac:spMk id="12" creationId="{CE20D058-8844-4770-8347-DF0CAB861AE8}"/>
          </ac:spMkLst>
        </pc:spChg>
        <pc:spChg chg="add mod">
          <ac:chgData name="Martin Chaov" userId="ab06d56f74e407a5" providerId="LiveId" clId="{0FAE729A-7AB4-4035-A0AE-F8BF560E035F}" dt="2019-10-10T06:25:25.860" v="16923" actId="1076"/>
          <ac:spMkLst>
            <pc:docMk/>
            <pc:sldMk cId="1283063023" sldId="348"/>
            <ac:spMk id="13" creationId="{FA8A0FB7-37C8-4651-B47F-232F4B345A92}"/>
          </ac:spMkLst>
        </pc:spChg>
        <pc:spChg chg="add del mod">
          <ac:chgData name="Martin Chaov" userId="ab06d56f74e407a5" providerId="LiveId" clId="{0FAE729A-7AB4-4035-A0AE-F8BF560E035F}" dt="2019-10-10T06:25:48.366" v="16927" actId="478"/>
          <ac:spMkLst>
            <pc:docMk/>
            <pc:sldMk cId="1283063023" sldId="348"/>
            <ac:spMk id="14" creationId="{7C32C783-50D1-4361-894E-B8A907FBB248}"/>
          </ac:spMkLst>
        </pc:spChg>
        <pc:spChg chg="add del">
          <ac:chgData name="Martin Chaov" userId="ab06d56f74e407a5" providerId="LiveId" clId="{0FAE729A-7AB4-4035-A0AE-F8BF560E035F}" dt="2019-10-10T06:31:24.150" v="17719"/>
          <ac:spMkLst>
            <pc:docMk/>
            <pc:sldMk cId="1283063023" sldId="348"/>
            <ac:spMk id="15" creationId="{BE3619BD-7146-4326-BC05-0491D93FC511}"/>
          </ac:spMkLst>
        </pc:spChg>
      </pc:sldChg>
      <pc:sldChg chg="modSp add modTransition modNotesTx">
        <pc:chgData name="Martin Chaov" userId="ab06d56f74e407a5" providerId="LiveId" clId="{0FAE729A-7AB4-4035-A0AE-F8BF560E035F}" dt="2019-10-10T07:07:54.511" v="18769"/>
        <pc:sldMkLst>
          <pc:docMk/>
          <pc:sldMk cId="1592752733" sldId="349"/>
        </pc:sldMkLst>
        <pc:spChg chg="mod">
          <ac:chgData name="Martin Chaov" userId="ab06d56f74e407a5" providerId="LiveId" clId="{0FAE729A-7AB4-4035-A0AE-F8BF560E035F}" dt="2019-10-10T06:32:07.850" v="17738" actId="14100"/>
          <ac:spMkLst>
            <pc:docMk/>
            <pc:sldMk cId="1592752733" sldId="349"/>
            <ac:spMk id="11" creationId="{65447745-FAFB-49CB-8427-4FA2F4E8A969}"/>
          </ac:spMkLst>
        </pc:spChg>
        <pc:spChg chg="mod">
          <ac:chgData name="Martin Chaov" userId="ab06d56f74e407a5" providerId="LiveId" clId="{0FAE729A-7AB4-4035-A0AE-F8BF560E035F}" dt="2019-10-10T06:32:20.907" v="17743" actId="20577"/>
          <ac:spMkLst>
            <pc:docMk/>
            <pc:sldMk cId="1592752733" sldId="349"/>
            <ac:spMk id="12" creationId="{CE20D058-8844-4770-8347-DF0CAB861AE8}"/>
          </ac:spMkLst>
        </pc:spChg>
        <pc:spChg chg="mod">
          <ac:chgData name="Martin Chaov" userId="ab06d56f74e407a5" providerId="LiveId" clId="{0FAE729A-7AB4-4035-A0AE-F8BF560E035F}" dt="2019-10-10T06:32:35.056" v="17756" actId="14100"/>
          <ac:spMkLst>
            <pc:docMk/>
            <pc:sldMk cId="1592752733" sldId="349"/>
            <ac:spMk id="13" creationId="{FA8A0FB7-37C8-4651-B47F-232F4B345A92}"/>
          </ac:spMkLst>
        </pc:spChg>
        <pc:spChg chg="mod">
          <ac:chgData name="Martin Chaov" userId="ab06d56f74e407a5" providerId="LiveId" clId="{0FAE729A-7AB4-4035-A0AE-F8BF560E035F}" dt="2019-10-10T06:31:52.635" v="17723" actId="208"/>
          <ac:spMkLst>
            <pc:docMk/>
            <pc:sldMk cId="1592752733" sldId="349"/>
            <ac:spMk id="42" creationId="{20ADA27D-E279-4986-9F0F-495672C798EF}"/>
          </ac:spMkLst>
        </pc:spChg>
        <pc:spChg chg="mod">
          <ac:chgData name="Martin Chaov" userId="ab06d56f74e407a5" providerId="LiveId" clId="{0FAE729A-7AB4-4035-A0AE-F8BF560E035F}" dt="2019-10-10T06:31:52.635" v="17723" actId="208"/>
          <ac:spMkLst>
            <pc:docMk/>
            <pc:sldMk cId="1592752733" sldId="349"/>
            <ac:spMk id="43" creationId="{689A268E-C902-4120-ACA2-D6343691A16B}"/>
          </ac:spMkLst>
        </pc:spChg>
      </pc:sldChg>
      <pc:sldChg chg="add del">
        <pc:chgData name="Martin Chaov" userId="ab06d56f74e407a5" providerId="LiveId" clId="{0FAE729A-7AB4-4035-A0AE-F8BF560E035F}" dt="2019-10-10T06:33:07.768" v="17763" actId="2696"/>
        <pc:sldMkLst>
          <pc:docMk/>
          <pc:sldMk cId="2428592642" sldId="350"/>
        </pc:sldMkLst>
      </pc:sldChg>
      <pc:sldChg chg="modSp add modTransition modAnim modNotesTx">
        <pc:chgData name="Martin Chaov" userId="ab06d56f74e407a5" providerId="LiveId" clId="{0FAE729A-7AB4-4035-A0AE-F8BF560E035F}" dt="2019-10-10T07:17:34.553" v="18836"/>
        <pc:sldMkLst>
          <pc:docMk/>
          <pc:sldMk cId="3739623666" sldId="350"/>
        </pc:sldMkLst>
        <pc:spChg chg="mod">
          <ac:chgData name="Martin Chaov" userId="ab06d56f74e407a5" providerId="LiveId" clId="{0FAE729A-7AB4-4035-A0AE-F8BF560E035F}" dt="2019-10-10T07:08:46.155" v="18786" actId="692"/>
          <ac:spMkLst>
            <pc:docMk/>
            <pc:sldMk cId="3739623666" sldId="350"/>
            <ac:spMk id="42" creationId="{20ADA27D-E279-4986-9F0F-495672C798EF}"/>
          </ac:spMkLst>
        </pc:spChg>
        <pc:spChg chg="mod">
          <ac:chgData name="Martin Chaov" userId="ab06d56f74e407a5" providerId="LiveId" clId="{0FAE729A-7AB4-4035-A0AE-F8BF560E035F}" dt="2019-10-10T07:08:46.155" v="18786" actId="692"/>
          <ac:spMkLst>
            <pc:docMk/>
            <pc:sldMk cId="3739623666" sldId="350"/>
            <ac:spMk id="43" creationId="{689A268E-C902-4120-ACA2-D6343691A16B}"/>
          </ac:spMkLst>
        </pc:spChg>
      </pc:sldChg>
      <pc:sldChg chg="add modNotesTx">
        <pc:chgData name="Martin Chaov" userId="ab06d56f74e407a5" providerId="LiveId" clId="{0FAE729A-7AB4-4035-A0AE-F8BF560E035F}" dt="2019-10-10T07:00:21.567" v="18709" actId="20577"/>
        <pc:sldMkLst>
          <pc:docMk/>
          <pc:sldMk cId="3983729428" sldId="351"/>
        </pc:sldMkLst>
      </pc:sldChg>
      <pc:sldChg chg="modNotesTx">
        <pc:chgData name="Martin Chaov" userId="ab06d56f74e407a5" providerId="LiveId" clId="{0FAE729A-7AB4-4035-A0AE-F8BF560E035F}" dt="2019-10-11T12:55:59.608" v="18950" actId="5793"/>
        <pc:sldMkLst>
          <pc:docMk/>
          <pc:sldMk cId="3866781819" sldId="352"/>
        </pc:sldMkLst>
      </pc:sldChg>
    </pc:docChg>
  </pc:docChgLst>
  <pc:docChgLst>
    <pc:chgData name="Martin Chaov" userId="ab06d56f74e407a5" providerId="LiveId" clId="{6BD1F71A-6045-42BC-A516-F47E339CFC3C}"/>
  </pc:docChgLst>
  <pc:docChgLst>
    <pc:chgData name="Martin Chaov" userId="ab06d56f74e407a5" providerId="LiveId" clId="{DC5D2032-C957-4C67-982D-91D210BBD197}"/>
  </pc:docChgLst>
  <pc:docChgLst>
    <pc:chgData name="Martin Chaov" userId="ab06d56f74e407a5" providerId="LiveId" clId="{CBF3AF47-ADF8-43BF-9B3D-2D13892CF269}"/>
    <pc:docChg chg="modSld">
      <pc:chgData name="Martin Chaov" userId="ab06d56f74e407a5" providerId="LiveId" clId="{CBF3AF47-ADF8-43BF-9B3D-2D13892CF269}" dt="2019-10-06T11:57:12.781" v="15" actId="20577"/>
      <pc:docMkLst>
        <pc:docMk/>
      </pc:docMkLst>
      <pc:sldChg chg="modSp">
        <pc:chgData name="Martin Chaov" userId="ab06d56f74e407a5" providerId="LiveId" clId="{CBF3AF47-ADF8-43BF-9B3D-2D13892CF269}" dt="2019-10-06T11:57:12.781" v="15" actId="20577"/>
        <pc:sldMkLst>
          <pc:docMk/>
          <pc:sldMk cId="3063698039" sldId="256"/>
        </pc:sldMkLst>
        <pc:spChg chg="mod">
          <ac:chgData name="Martin Chaov" userId="ab06d56f74e407a5" providerId="LiveId" clId="{CBF3AF47-ADF8-43BF-9B3D-2D13892CF269}" dt="2019-10-06T11:57:12.781" v="15" actId="20577"/>
          <ac:spMkLst>
            <pc:docMk/>
            <pc:sldMk cId="3063698039" sldId="256"/>
            <ac:spMk id="2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F4DA73E-459C-40C2-A7F7-8D1715BAD73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E2FD5C5-BC57-4EC3-A374-1A3C6F086DCC}">
      <dgm:prSet custT="1"/>
      <dgm:spPr/>
      <dgm:t>
        <a:bodyPr/>
        <a:lstStyle/>
        <a:p>
          <a:r>
            <a:rPr lang="en-US" sz="5400"/>
            <a:t>Not rules</a:t>
          </a:r>
        </a:p>
      </dgm:t>
    </dgm:pt>
    <dgm:pt modelId="{93CB7318-CAA4-4F1A-8778-192227B45708}" type="parTrans" cxnId="{94CEDEBF-7273-414D-A049-3B72A979495D}">
      <dgm:prSet/>
      <dgm:spPr/>
      <dgm:t>
        <a:bodyPr/>
        <a:lstStyle/>
        <a:p>
          <a:endParaRPr lang="en-US"/>
        </a:p>
      </dgm:t>
    </dgm:pt>
    <dgm:pt modelId="{14D95A5F-865F-44B2-964D-93072B29DBA7}" type="sibTrans" cxnId="{94CEDEBF-7273-414D-A049-3B72A979495D}">
      <dgm:prSet/>
      <dgm:spPr/>
      <dgm:t>
        <a:bodyPr/>
        <a:lstStyle/>
        <a:p>
          <a:endParaRPr lang="en-US"/>
        </a:p>
      </dgm:t>
    </dgm:pt>
    <dgm:pt modelId="{2CBC8076-42D2-46C5-87A4-935BE42484B6}">
      <dgm:prSet custT="1"/>
      <dgm:spPr/>
      <dgm:t>
        <a:bodyPr/>
        <a:lstStyle/>
        <a:p>
          <a:r>
            <a:rPr lang="en-US" sz="5400"/>
            <a:t>Not laws</a:t>
          </a:r>
        </a:p>
      </dgm:t>
    </dgm:pt>
    <dgm:pt modelId="{8C4728C7-A805-4514-B2FD-162346F79625}" type="parTrans" cxnId="{2D312911-2F4C-4CEC-A65F-737EB4D6B5F7}">
      <dgm:prSet/>
      <dgm:spPr/>
      <dgm:t>
        <a:bodyPr/>
        <a:lstStyle/>
        <a:p>
          <a:endParaRPr lang="en-US"/>
        </a:p>
      </dgm:t>
    </dgm:pt>
    <dgm:pt modelId="{6867E64E-827C-495A-AE7B-41E56EB5403E}" type="sibTrans" cxnId="{2D312911-2F4C-4CEC-A65F-737EB4D6B5F7}">
      <dgm:prSet/>
      <dgm:spPr/>
      <dgm:t>
        <a:bodyPr/>
        <a:lstStyle/>
        <a:p>
          <a:endParaRPr lang="en-US"/>
        </a:p>
      </dgm:t>
    </dgm:pt>
    <dgm:pt modelId="{C6EC4990-F64E-46B1-A8E3-71ACECBE16B1}">
      <dgm:prSet custT="1"/>
      <dgm:spPr/>
      <dgm:t>
        <a:bodyPr/>
        <a:lstStyle/>
        <a:p>
          <a:r>
            <a:rPr lang="en-US" sz="5400"/>
            <a:t>Not perfect…</a:t>
          </a:r>
        </a:p>
      </dgm:t>
    </dgm:pt>
    <dgm:pt modelId="{2653E0E1-80FD-4886-A56B-8975C8B7F995}" type="parTrans" cxnId="{97D2392E-F0DD-4583-9768-4F5B9699A948}">
      <dgm:prSet/>
      <dgm:spPr/>
      <dgm:t>
        <a:bodyPr/>
        <a:lstStyle/>
        <a:p>
          <a:endParaRPr lang="en-US"/>
        </a:p>
      </dgm:t>
    </dgm:pt>
    <dgm:pt modelId="{1A3B3679-FB81-4628-B697-87A46250F760}" type="sibTrans" cxnId="{97D2392E-F0DD-4583-9768-4F5B9699A948}">
      <dgm:prSet/>
      <dgm:spPr/>
      <dgm:t>
        <a:bodyPr/>
        <a:lstStyle/>
        <a:p>
          <a:endParaRPr lang="en-US"/>
        </a:p>
      </dgm:t>
    </dgm:pt>
    <dgm:pt modelId="{762FB452-2CF9-443F-9574-A8F75D4363E9}" type="pres">
      <dgm:prSet presAssocID="{1F4DA73E-459C-40C2-A7F7-8D1715BAD732}" presName="root" presStyleCnt="0">
        <dgm:presLayoutVars>
          <dgm:dir/>
          <dgm:resizeHandles val="exact"/>
        </dgm:presLayoutVars>
      </dgm:prSet>
      <dgm:spPr/>
    </dgm:pt>
    <dgm:pt modelId="{6C1855A1-609E-47B0-9B86-7B746C6E94FD}" type="pres">
      <dgm:prSet presAssocID="{5E2FD5C5-BC57-4EC3-A374-1A3C6F086DCC}" presName="compNode" presStyleCnt="0"/>
      <dgm:spPr/>
    </dgm:pt>
    <dgm:pt modelId="{B9B35C46-10DC-4146-8638-14E9A762A1F8}" type="pres">
      <dgm:prSet presAssocID="{5E2FD5C5-BC57-4EC3-A374-1A3C6F086DCC}" presName="bgRect" presStyleLbl="bgShp" presStyleIdx="0" presStyleCnt="3"/>
      <dgm:spPr/>
    </dgm:pt>
    <dgm:pt modelId="{3E4C596A-04DC-4522-894D-033DB6D4916A}" type="pres">
      <dgm:prSet presAssocID="{5E2FD5C5-BC57-4EC3-A374-1A3C6F086DC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D64C89BF-0EDE-4D9A-A27D-02921BFDE12D}" type="pres">
      <dgm:prSet presAssocID="{5E2FD5C5-BC57-4EC3-A374-1A3C6F086DCC}" presName="spaceRect" presStyleCnt="0"/>
      <dgm:spPr/>
    </dgm:pt>
    <dgm:pt modelId="{AC87DC43-57AF-40B4-8DF1-B39FB3EFA110}" type="pres">
      <dgm:prSet presAssocID="{5E2FD5C5-BC57-4EC3-A374-1A3C6F086DCC}" presName="parTx" presStyleLbl="revTx" presStyleIdx="0" presStyleCnt="3">
        <dgm:presLayoutVars>
          <dgm:chMax val="0"/>
          <dgm:chPref val="0"/>
        </dgm:presLayoutVars>
      </dgm:prSet>
      <dgm:spPr/>
    </dgm:pt>
    <dgm:pt modelId="{347850E5-5485-4917-99D1-6ADDFF57050A}" type="pres">
      <dgm:prSet presAssocID="{14D95A5F-865F-44B2-964D-93072B29DBA7}" presName="sibTrans" presStyleCnt="0"/>
      <dgm:spPr/>
    </dgm:pt>
    <dgm:pt modelId="{E8462207-9286-4E6D-8EF2-6A15909716CE}" type="pres">
      <dgm:prSet presAssocID="{2CBC8076-42D2-46C5-87A4-935BE42484B6}" presName="compNode" presStyleCnt="0"/>
      <dgm:spPr/>
    </dgm:pt>
    <dgm:pt modelId="{89134A32-357A-4952-ABFE-3F267FEF4CBF}" type="pres">
      <dgm:prSet presAssocID="{2CBC8076-42D2-46C5-87A4-935BE42484B6}" presName="bgRect" presStyleLbl="bgShp" presStyleIdx="1" presStyleCnt="3"/>
      <dgm:spPr/>
    </dgm:pt>
    <dgm:pt modelId="{06281645-F314-4056-AEF8-9211919C1748}" type="pres">
      <dgm:prSet presAssocID="{2CBC8076-42D2-46C5-87A4-935BE42484B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udge"/>
        </a:ext>
      </dgm:extLst>
    </dgm:pt>
    <dgm:pt modelId="{05A1B456-DA24-41FA-984A-9DEA3A0FB2FC}" type="pres">
      <dgm:prSet presAssocID="{2CBC8076-42D2-46C5-87A4-935BE42484B6}" presName="spaceRect" presStyleCnt="0"/>
      <dgm:spPr/>
    </dgm:pt>
    <dgm:pt modelId="{321ABE09-54DC-4FB2-AE6D-910921923D19}" type="pres">
      <dgm:prSet presAssocID="{2CBC8076-42D2-46C5-87A4-935BE42484B6}" presName="parTx" presStyleLbl="revTx" presStyleIdx="1" presStyleCnt="3">
        <dgm:presLayoutVars>
          <dgm:chMax val="0"/>
          <dgm:chPref val="0"/>
        </dgm:presLayoutVars>
      </dgm:prSet>
      <dgm:spPr/>
    </dgm:pt>
    <dgm:pt modelId="{B20898F9-261F-48EF-A008-CC8FBE5E5496}" type="pres">
      <dgm:prSet presAssocID="{6867E64E-827C-495A-AE7B-41E56EB5403E}" presName="sibTrans" presStyleCnt="0"/>
      <dgm:spPr/>
    </dgm:pt>
    <dgm:pt modelId="{EBB9534C-8F88-41F3-B251-A919CF6B6B7B}" type="pres">
      <dgm:prSet presAssocID="{C6EC4990-F64E-46B1-A8E3-71ACECBE16B1}" presName="compNode" presStyleCnt="0"/>
      <dgm:spPr/>
    </dgm:pt>
    <dgm:pt modelId="{B57DBF9A-B689-4036-AA46-92D78F6B196C}" type="pres">
      <dgm:prSet presAssocID="{C6EC4990-F64E-46B1-A8E3-71ACECBE16B1}" presName="bgRect" presStyleLbl="bgShp" presStyleIdx="2" presStyleCnt="3"/>
      <dgm:spPr/>
    </dgm:pt>
    <dgm:pt modelId="{E4F9D95F-3EB6-4539-89AF-54452E935CED}" type="pres">
      <dgm:prSet presAssocID="{C6EC4990-F64E-46B1-A8E3-71ACECBE16B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key"/>
        </a:ext>
      </dgm:extLst>
    </dgm:pt>
    <dgm:pt modelId="{CF6CA991-F194-433D-B09F-C2F3A9CE1E19}" type="pres">
      <dgm:prSet presAssocID="{C6EC4990-F64E-46B1-A8E3-71ACECBE16B1}" presName="spaceRect" presStyleCnt="0"/>
      <dgm:spPr/>
    </dgm:pt>
    <dgm:pt modelId="{CAF254B7-1D03-450D-8116-6C15FE1E36A0}" type="pres">
      <dgm:prSet presAssocID="{C6EC4990-F64E-46B1-A8E3-71ACECBE16B1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7A74102-CD0D-420A-8621-15221D020B65}" type="presOf" srcId="{1F4DA73E-459C-40C2-A7F7-8D1715BAD732}" destId="{762FB452-2CF9-443F-9574-A8F75D4363E9}" srcOrd="0" destOrd="0" presId="urn:microsoft.com/office/officeart/2018/2/layout/IconVerticalSolidList"/>
    <dgm:cxn modelId="{2D312911-2F4C-4CEC-A65F-737EB4D6B5F7}" srcId="{1F4DA73E-459C-40C2-A7F7-8D1715BAD732}" destId="{2CBC8076-42D2-46C5-87A4-935BE42484B6}" srcOrd="1" destOrd="0" parTransId="{8C4728C7-A805-4514-B2FD-162346F79625}" sibTransId="{6867E64E-827C-495A-AE7B-41E56EB5403E}"/>
    <dgm:cxn modelId="{97D2392E-F0DD-4583-9768-4F5B9699A948}" srcId="{1F4DA73E-459C-40C2-A7F7-8D1715BAD732}" destId="{C6EC4990-F64E-46B1-A8E3-71ACECBE16B1}" srcOrd="2" destOrd="0" parTransId="{2653E0E1-80FD-4886-A56B-8975C8B7F995}" sibTransId="{1A3B3679-FB81-4628-B697-87A46250F760}"/>
    <dgm:cxn modelId="{4811C03D-806C-4B01-AA08-991B07355B5C}" type="presOf" srcId="{2CBC8076-42D2-46C5-87A4-935BE42484B6}" destId="{321ABE09-54DC-4FB2-AE6D-910921923D19}" srcOrd="0" destOrd="0" presId="urn:microsoft.com/office/officeart/2018/2/layout/IconVerticalSolidList"/>
    <dgm:cxn modelId="{42CCD347-D66F-411B-B834-82B131E29931}" type="presOf" srcId="{C6EC4990-F64E-46B1-A8E3-71ACECBE16B1}" destId="{CAF254B7-1D03-450D-8116-6C15FE1E36A0}" srcOrd="0" destOrd="0" presId="urn:microsoft.com/office/officeart/2018/2/layout/IconVerticalSolidList"/>
    <dgm:cxn modelId="{A475A169-BAC2-472E-BCB5-0C08689BCB9C}" type="presOf" srcId="{5E2FD5C5-BC57-4EC3-A374-1A3C6F086DCC}" destId="{AC87DC43-57AF-40B4-8DF1-B39FB3EFA110}" srcOrd="0" destOrd="0" presId="urn:microsoft.com/office/officeart/2018/2/layout/IconVerticalSolidList"/>
    <dgm:cxn modelId="{94CEDEBF-7273-414D-A049-3B72A979495D}" srcId="{1F4DA73E-459C-40C2-A7F7-8D1715BAD732}" destId="{5E2FD5C5-BC57-4EC3-A374-1A3C6F086DCC}" srcOrd="0" destOrd="0" parTransId="{93CB7318-CAA4-4F1A-8778-192227B45708}" sibTransId="{14D95A5F-865F-44B2-964D-93072B29DBA7}"/>
    <dgm:cxn modelId="{75E2135B-FE3E-47DF-B719-F5BFAE7627B3}" type="presParOf" srcId="{762FB452-2CF9-443F-9574-A8F75D4363E9}" destId="{6C1855A1-609E-47B0-9B86-7B746C6E94FD}" srcOrd="0" destOrd="0" presId="urn:microsoft.com/office/officeart/2018/2/layout/IconVerticalSolidList"/>
    <dgm:cxn modelId="{E8FD3EFD-255B-4B20-8DB4-52FEDB907B35}" type="presParOf" srcId="{6C1855A1-609E-47B0-9B86-7B746C6E94FD}" destId="{B9B35C46-10DC-4146-8638-14E9A762A1F8}" srcOrd="0" destOrd="0" presId="urn:microsoft.com/office/officeart/2018/2/layout/IconVerticalSolidList"/>
    <dgm:cxn modelId="{4B88CD43-9326-4B86-BB5B-A58AEA4A3C2C}" type="presParOf" srcId="{6C1855A1-609E-47B0-9B86-7B746C6E94FD}" destId="{3E4C596A-04DC-4522-894D-033DB6D4916A}" srcOrd="1" destOrd="0" presId="urn:microsoft.com/office/officeart/2018/2/layout/IconVerticalSolidList"/>
    <dgm:cxn modelId="{8F1E796C-CEC7-4AAD-845F-6A1869F3BBB7}" type="presParOf" srcId="{6C1855A1-609E-47B0-9B86-7B746C6E94FD}" destId="{D64C89BF-0EDE-4D9A-A27D-02921BFDE12D}" srcOrd="2" destOrd="0" presId="urn:microsoft.com/office/officeart/2018/2/layout/IconVerticalSolidList"/>
    <dgm:cxn modelId="{511D5730-B630-473A-B912-BA19CF50674B}" type="presParOf" srcId="{6C1855A1-609E-47B0-9B86-7B746C6E94FD}" destId="{AC87DC43-57AF-40B4-8DF1-B39FB3EFA110}" srcOrd="3" destOrd="0" presId="urn:microsoft.com/office/officeart/2018/2/layout/IconVerticalSolidList"/>
    <dgm:cxn modelId="{2F9B9A1B-3D13-422A-BC0B-694F27D17503}" type="presParOf" srcId="{762FB452-2CF9-443F-9574-A8F75D4363E9}" destId="{347850E5-5485-4917-99D1-6ADDFF57050A}" srcOrd="1" destOrd="0" presId="urn:microsoft.com/office/officeart/2018/2/layout/IconVerticalSolidList"/>
    <dgm:cxn modelId="{D1C7B496-3DB8-47C1-AA74-04CC720F5734}" type="presParOf" srcId="{762FB452-2CF9-443F-9574-A8F75D4363E9}" destId="{E8462207-9286-4E6D-8EF2-6A15909716CE}" srcOrd="2" destOrd="0" presId="urn:microsoft.com/office/officeart/2018/2/layout/IconVerticalSolidList"/>
    <dgm:cxn modelId="{4C56A65A-49F4-4174-9D1B-3E6E7411C981}" type="presParOf" srcId="{E8462207-9286-4E6D-8EF2-6A15909716CE}" destId="{89134A32-357A-4952-ABFE-3F267FEF4CBF}" srcOrd="0" destOrd="0" presId="urn:microsoft.com/office/officeart/2018/2/layout/IconVerticalSolidList"/>
    <dgm:cxn modelId="{8B12B3C4-C9C1-4997-B421-0D6855C9C26F}" type="presParOf" srcId="{E8462207-9286-4E6D-8EF2-6A15909716CE}" destId="{06281645-F314-4056-AEF8-9211919C1748}" srcOrd="1" destOrd="0" presId="urn:microsoft.com/office/officeart/2018/2/layout/IconVerticalSolidList"/>
    <dgm:cxn modelId="{8BDFA180-D13E-4B48-9F9A-B7C0385A8A0A}" type="presParOf" srcId="{E8462207-9286-4E6D-8EF2-6A15909716CE}" destId="{05A1B456-DA24-41FA-984A-9DEA3A0FB2FC}" srcOrd="2" destOrd="0" presId="urn:microsoft.com/office/officeart/2018/2/layout/IconVerticalSolidList"/>
    <dgm:cxn modelId="{D248BFC1-1676-4FA1-A6FF-2307A68A0FB1}" type="presParOf" srcId="{E8462207-9286-4E6D-8EF2-6A15909716CE}" destId="{321ABE09-54DC-4FB2-AE6D-910921923D19}" srcOrd="3" destOrd="0" presId="urn:microsoft.com/office/officeart/2018/2/layout/IconVerticalSolidList"/>
    <dgm:cxn modelId="{770A4963-B5C6-465C-A6F2-AE83E15CA495}" type="presParOf" srcId="{762FB452-2CF9-443F-9574-A8F75D4363E9}" destId="{B20898F9-261F-48EF-A008-CC8FBE5E5496}" srcOrd="3" destOrd="0" presId="urn:microsoft.com/office/officeart/2018/2/layout/IconVerticalSolidList"/>
    <dgm:cxn modelId="{F7C0D162-379A-4B18-A664-88CA7ECDBE59}" type="presParOf" srcId="{762FB452-2CF9-443F-9574-A8F75D4363E9}" destId="{EBB9534C-8F88-41F3-B251-A919CF6B6B7B}" srcOrd="4" destOrd="0" presId="urn:microsoft.com/office/officeart/2018/2/layout/IconVerticalSolidList"/>
    <dgm:cxn modelId="{DCBF5CDB-4EC9-49CC-89FC-CA07504A360F}" type="presParOf" srcId="{EBB9534C-8F88-41F3-B251-A919CF6B6B7B}" destId="{B57DBF9A-B689-4036-AA46-92D78F6B196C}" srcOrd="0" destOrd="0" presId="urn:microsoft.com/office/officeart/2018/2/layout/IconVerticalSolidList"/>
    <dgm:cxn modelId="{E9FADF16-8608-4817-8DFB-4A9CB458B263}" type="presParOf" srcId="{EBB9534C-8F88-41F3-B251-A919CF6B6B7B}" destId="{E4F9D95F-3EB6-4539-89AF-54452E935CED}" srcOrd="1" destOrd="0" presId="urn:microsoft.com/office/officeart/2018/2/layout/IconVerticalSolidList"/>
    <dgm:cxn modelId="{BE7A775B-2FBB-4AD5-9626-B24EF13416DC}" type="presParOf" srcId="{EBB9534C-8F88-41F3-B251-A919CF6B6B7B}" destId="{CF6CA991-F194-433D-B09F-C2F3A9CE1E19}" srcOrd="2" destOrd="0" presId="urn:microsoft.com/office/officeart/2018/2/layout/IconVerticalSolidList"/>
    <dgm:cxn modelId="{B13D4CA7-0FF7-459E-A9BB-E3F0FAE30542}" type="presParOf" srcId="{EBB9534C-8F88-41F3-B251-A919CF6B6B7B}" destId="{CAF254B7-1D03-450D-8116-6C15FE1E36A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B35C46-10DC-4146-8638-14E9A762A1F8}">
      <dsp:nvSpPr>
        <dsp:cNvPr id="0" name=""/>
        <dsp:cNvSpPr/>
      </dsp:nvSpPr>
      <dsp:spPr>
        <a:xfrm>
          <a:off x="0" y="1229"/>
          <a:ext cx="12213008" cy="287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4C596A-04DC-4522-894D-033DB6D4916A}">
      <dsp:nvSpPr>
        <dsp:cNvPr id="0" name=""/>
        <dsp:cNvSpPr/>
      </dsp:nvSpPr>
      <dsp:spPr>
        <a:xfrm>
          <a:off x="870176" y="648468"/>
          <a:ext cx="1582139" cy="1582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7DC43-57AF-40B4-8DF1-B39FB3EFA110}">
      <dsp:nvSpPr>
        <dsp:cNvPr id="0" name=""/>
        <dsp:cNvSpPr/>
      </dsp:nvSpPr>
      <dsp:spPr>
        <a:xfrm>
          <a:off x="3322492" y="1229"/>
          <a:ext cx="8890515" cy="287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442" tIns="304442" rIns="304442" bIns="304442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Not rules</a:t>
          </a:r>
        </a:p>
      </dsp:txBody>
      <dsp:txXfrm>
        <a:off x="3322492" y="1229"/>
        <a:ext cx="8890515" cy="2876616"/>
      </dsp:txXfrm>
    </dsp:sp>
    <dsp:sp modelId="{89134A32-357A-4952-ABFE-3F267FEF4CBF}">
      <dsp:nvSpPr>
        <dsp:cNvPr id="0" name=""/>
        <dsp:cNvSpPr/>
      </dsp:nvSpPr>
      <dsp:spPr>
        <a:xfrm>
          <a:off x="0" y="3597000"/>
          <a:ext cx="12213008" cy="287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281645-F314-4056-AEF8-9211919C1748}">
      <dsp:nvSpPr>
        <dsp:cNvPr id="0" name=""/>
        <dsp:cNvSpPr/>
      </dsp:nvSpPr>
      <dsp:spPr>
        <a:xfrm>
          <a:off x="870176" y="4244239"/>
          <a:ext cx="1582139" cy="1582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1ABE09-54DC-4FB2-AE6D-910921923D19}">
      <dsp:nvSpPr>
        <dsp:cNvPr id="0" name=""/>
        <dsp:cNvSpPr/>
      </dsp:nvSpPr>
      <dsp:spPr>
        <a:xfrm>
          <a:off x="3322492" y="3597000"/>
          <a:ext cx="8890515" cy="287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442" tIns="304442" rIns="304442" bIns="304442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Not laws</a:t>
          </a:r>
        </a:p>
      </dsp:txBody>
      <dsp:txXfrm>
        <a:off x="3322492" y="3597000"/>
        <a:ext cx="8890515" cy="2876616"/>
      </dsp:txXfrm>
    </dsp:sp>
    <dsp:sp modelId="{B57DBF9A-B689-4036-AA46-92D78F6B196C}">
      <dsp:nvSpPr>
        <dsp:cNvPr id="0" name=""/>
        <dsp:cNvSpPr/>
      </dsp:nvSpPr>
      <dsp:spPr>
        <a:xfrm>
          <a:off x="0" y="7192771"/>
          <a:ext cx="12213008" cy="287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F9D95F-3EB6-4539-89AF-54452E935CED}">
      <dsp:nvSpPr>
        <dsp:cNvPr id="0" name=""/>
        <dsp:cNvSpPr/>
      </dsp:nvSpPr>
      <dsp:spPr>
        <a:xfrm>
          <a:off x="870176" y="7840010"/>
          <a:ext cx="1582139" cy="1582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254B7-1D03-450D-8116-6C15FE1E36A0}">
      <dsp:nvSpPr>
        <dsp:cNvPr id="0" name=""/>
        <dsp:cNvSpPr/>
      </dsp:nvSpPr>
      <dsp:spPr>
        <a:xfrm>
          <a:off x="3322492" y="7192771"/>
          <a:ext cx="8890515" cy="287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442" tIns="304442" rIns="304442" bIns="304442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Not perfect…</a:t>
          </a:r>
        </a:p>
      </dsp:txBody>
      <dsp:txXfrm>
        <a:off x="3322492" y="7192771"/>
        <a:ext cx="8890515" cy="28766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8921E-C3E8-48B5-BD8A-58527753E658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FEF471-DFAE-431B-81FB-B99C863E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701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2" name="Shape 1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9338089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1pPr>
    <a:lvl2pPr indent="228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2pPr>
    <a:lvl3pPr indent="457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3pPr>
    <a:lvl4pPr indent="685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4pPr>
    <a:lvl5pPr indent="9144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5pPr>
    <a:lvl6pPr indent="11430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6pPr>
    <a:lvl7pPr indent="13716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7pPr>
    <a:lvl8pPr indent="16002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8pPr>
    <a:lvl9pPr indent="1828800" defTabSz="457200" latinLnBrk="0">
      <a:lnSpc>
        <a:spcPct val="125000"/>
      </a:lnSpc>
      <a:defRPr sz="2400">
        <a:latin typeface="+mj-lt"/>
        <a:ea typeface="+mj-ea"/>
        <a:cs typeface="+mj-cs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200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058909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1182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51756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511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206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146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4169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500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908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091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409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535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148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6287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8617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9319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681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05775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11257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61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38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39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582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610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2689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097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806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2189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411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9543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96317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08777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5407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7594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07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2955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6355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22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4903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0048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36279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non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63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b="0" dirty="0">
              <a:effectLst/>
              <a:latin typeface="+mj-lt"/>
              <a:ea typeface="+mj-ea"/>
              <a:cs typeface="+mj-cs"/>
              <a:sym typeface="Avenir Roman"/>
            </a:endParaRPr>
          </a:p>
        </p:txBody>
      </p:sp>
    </p:spTree>
    <p:extLst>
      <p:ext uri="{BB962C8B-B14F-4D97-AF65-F5344CB8AC3E}">
        <p14:creationId xmlns:p14="http://schemas.microsoft.com/office/powerpoint/2010/main" val="22436707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12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484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0488" y="685800"/>
            <a:ext cx="66770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45720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66320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57500" y="1920875"/>
            <a:ext cx="17145000" cy="40846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7500" y="6164263"/>
            <a:ext cx="17145000" cy="28321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7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872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6359188" y="625475"/>
            <a:ext cx="4929187" cy="99441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1625" y="625475"/>
            <a:ext cx="14635163" cy="99441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58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marL="457200" indent="-457200">
              <a:lnSpc>
                <a:spcPct val="100000"/>
              </a:lnSpc>
              <a:buFontTx/>
              <a:buBlip>
                <a:blip r:embed="rId2"/>
              </a:buBlip>
              <a:defRPr sz="4000"/>
            </a:lvl1pPr>
            <a:lvl2pPr marL="914400" indent="-457200">
              <a:lnSpc>
                <a:spcPct val="100000"/>
              </a:lnSpc>
              <a:buFontTx/>
              <a:buBlip>
                <a:blip r:embed="rId2"/>
              </a:buBlip>
              <a:defRPr sz="3600"/>
            </a:lvl2pPr>
            <a:lvl3pPr marL="1371600" indent="-457200">
              <a:lnSpc>
                <a:spcPct val="100000"/>
              </a:lnSpc>
              <a:buFontTx/>
              <a:buBlip>
                <a:blip r:embed="rId2"/>
              </a:buBlip>
              <a:defRPr sz="3200"/>
            </a:lvl3pPr>
            <a:lvl4pPr marL="18288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4pPr>
            <a:lvl5pPr marL="2286000" indent="-457200">
              <a:lnSpc>
                <a:spcPct val="100000"/>
              </a:lnSpc>
              <a:buFontTx/>
              <a:buBlip>
                <a:blip r:embed="rId2"/>
              </a:buBlip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5158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0513" y="2925763"/>
            <a:ext cx="19716750" cy="48815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0513" y="7853363"/>
            <a:ext cx="19716750" cy="25669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111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71625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06200" y="3124200"/>
            <a:ext cx="9782175" cy="74453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821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625475"/>
            <a:ext cx="19716750" cy="22669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4800" y="2876550"/>
            <a:ext cx="9671050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74800" y="4286250"/>
            <a:ext cx="9671050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572875" y="2876550"/>
            <a:ext cx="9718675" cy="14097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572875" y="4286250"/>
            <a:ext cx="9718675" cy="63055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3334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65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996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782638"/>
            <a:ext cx="7372350" cy="27384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718675" y="1689100"/>
            <a:ext cx="11572875" cy="83391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0" y="3521075"/>
            <a:ext cx="7372350" cy="652145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099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2.png"/>
          <p:cNvPicPr>
            <a:picLocks noChangeAspect="1"/>
          </p:cNvPicPr>
          <p:nvPr userDrawn="1"/>
        </p:nvPicPr>
        <p:blipFill>
          <a:blip r:embed="rId13">
            <a:alphaModFix amt="20000"/>
          </a:blip>
          <a:stretch>
            <a:fillRect/>
          </a:stretch>
        </p:blipFill>
        <p:spPr>
          <a:xfrm>
            <a:off x="11001" y="1137912"/>
            <a:ext cx="5405131" cy="945897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25" y="625475"/>
            <a:ext cx="19716750" cy="2266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71625" y="3124200"/>
            <a:ext cx="19716750" cy="7445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7162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564152-B2E8-42A3-804E-D8152797560C}" type="datetimeFigureOut">
              <a:rPr lang="en-US" smtClean="0"/>
              <a:t>17-Oct-19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572375" y="10875963"/>
            <a:ext cx="771525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144875" y="10875963"/>
            <a:ext cx="5143500" cy="6254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26A6D7-DE99-49D0-881B-9E9B9C695A32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4813" y="10985173"/>
            <a:ext cx="1150374" cy="407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49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457200" indent="-457200" algn="l" defTabSz="914400" rtl="0" eaLnBrk="1" latinLnBrk="0" hangingPunct="1">
        <a:lnSpc>
          <a:spcPct val="100000"/>
        </a:lnSpc>
        <a:spcBef>
          <a:spcPts val="1000"/>
        </a:spcBef>
        <a:spcAft>
          <a:spcPts val="600"/>
        </a:spcAft>
        <a:buFontTx/>
        <a:buBlip>
          <a:blip r:embed="rId15"/>
        </a:buBlip>
        <a:defRPr sz="4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9144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6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3716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32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8288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286000" indent="-457200" algn="l" defTabSz="914400" rtl="0" eaLnBrk="1" latinLnBrk="0" hangingPunct="1">
        <a:lnSpc>
          <a:spcPct val="100000"/>
        </a:lnSpc>
        <a:spcBef>
          <a:spcPts val="500"/>
        </a:spcBef>
        <a:spcAft>
          <a:spcPts val="600"/>
        </a:spcAft>
        <a:buFontTx/>
        <a:buBlip>
          <a:blip r:embed="rId15"/>
        </a:buBlip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martin.c@sbtech.com" TargetMode="External"/><Relationship Id="rId2" Type="http://schemas.openxmlformats.org/officeDocument/2006/relationships/hyperlink" Target="https://goo.gl/CRRJ2Y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hyperlink" Target="https://github.com/mchaov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77635"/>
            <a:ext cx="23069550" cy="131124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0039" y="6187201"/>
            <a:ext cx="15618541" cy="4084638"/>
          </a:xfrm>
        </p:spPr>
        <p:txBody>
          <a:bodyPr/>
          <a:lstStyle/>
          <a:p>
            <a:pPr algn="l"/>
            <a:r>
              <a:rPr lang="en-GB" b="1">
                <a:solidFill>
                  <a:schemeClr val="bg1"/>
                </a:solidFill>
                <a:latin typeface="Helvetica LT CondensedBlack" panose="02000A06050000020004" pitchFamily="2" charset="0"/>
              </a:rPr>
              <a:t>SOLID principles - {part 1 of 5}</a:t>
            </a:r>
            <a:br>
              <a:rPr lang="en-GB" b="1">
                <a:solidFill>
                  <a:schemeClr val="bg1"/>
                </a:solidFill>
                <a:latin typeface="Helvetica LT CondensedBlack" panose="02000A06050000020004" pitchFamily="2" charset="0"/>
              </a:rPr>
            </a:br>
            <a:r>
              <a:rPr lang="en-GB" b="1">
                <a:solidFill>
                  <a:schemeClr val="bg1"/>
                </a:solidFill>
                <a:latin typeface="Helvetica LT CondensedBlack" panose="02000A06050000020004" pitchFamily="2" charset="0"/>
              </a:rPr>
              <a:t>"S" the most misunderstood principle</a:t>
            </a:r>
            <a:endParaRPr lang="en-US" b="1">
              <a:solidFill>
                <a:schemeClr val="bg1"/>
              </a:solidFill>
              <a:latin typeface="Helvetica LT CondensedBlack" panose="02000A06050000020004" pitchFamily="2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0039" y="10232367"/>
            <a:ext cx="15618541" cy="446961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i="1">
                <a:solidFill>
                  <a:schemeClr val="bg1"/>
                </a:solidFill>
              </a:rPr>
              <a:t>by Martin Chaov</a:t>
            </a:r>
            <a:endParaRPr lang="bg-BG" i="1">
              <a:solidFill>
                <a:schemeClr val="bg1"/>
              </a:solidFill>
            </a:endParaRPr>
          </a:p>
          <a:p>
            <a:pPr algn="l"/>
            <a:endParaRPr lang="en-US" i="1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0039" y="6328133"/>
            <a:ext cx="5572125" cy="197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6980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79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outdoor, white, food, photo&#10;&#10;Description automatically generated">
            <a:extLst>
              <a:ext uri="{FF2B5EF4-FFF2-40B4-BE49-F238E27FC236}">
                <a16:creationId xmlns:a16="http://schemas.microsoft.com/office/drawing/2014/main" id="{206A1004-A13C-42F9-BE7C-8CCC14001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ement crackSpacing="5"/>
                    </a14:imgEffect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94" b="16702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C06BB4-C53B-4A03-9A08-0A43B651B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899" y="1920486"/>
            <a:ext cx="22232202" cy="49631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13800">
                <a:solidFill>
                  <a:srgbClr val="FFFFFF"/>
                </a:solidFill>
                <a:effectLst>
                  <a:outerShdw blurRad="76200" dist="38100" dir="5400000" algn="t" rotWithShape="0">
                    <a:prstClr val="black">
                      <a:alpha val="85000"/>
                    </a:prstClr>
                  </a:outerShdw>
                </a:effectLst>
                <a:latin typeface="+mj-lt"/>
                <a:ea typeface="+mj-ea"/>
                <a:cs typeface="+mj-cs"/>
              </a:rPr>
              <a:t>What is “</a:t>
            </a:r>
            <a:r>
              <a:rPr lang="en-US" sz="13800" b="1">
                <a:solidFill>
                  <a:srgbClr val="FFFFFF"/>
                </a:solidFill>
                <a:effectLst>
                  <a:outerShdw blurRad="76200" dist="38100" dir="5400000" algn="t" rotWithShape="0">
                    <a:prstClr val="black">
                      <a:alpha val="85000"/>
                    </a:prstClr>
                  </a:outerShdw>
                </a:effectLst>
                <a:latin typeface="+mj-lt"/>
                <a:ea typeface="+mj-ea"/>
                <a:cs typeface="+mj-cs"/>
              </a:rPr>
              <a:t>responsibility</a:t>
            </a:r>
            <a:r>
              <a:rPr lang="en-US" sz="13800">
                <a:solidFill>
                  <a:srgbClr val="FFFFFF"/>
                </a:solidFill>
                <a:effectLst>
                  <a:outerShdw blurRad="76200" dist="38100" dir="5400000" algn="t" rotWithShape="0">
                    <a:prstClr val="black">
                      <a:alpha val="85000"/>
                    </a:prstClr>
                  </a:outerShdw>
                </a:effectLst>
                <a:latin typeface="+mj-lt"/>
                <a:ea typeface="+mj-ea"/>
                <a:cs typeface="+mj-cs"/>
              </a:rPr>
              <a:t>”?</a:t>
            </a:r>
          </a:p>
        </p:txBody>
      </p:sp>
    </p:spTree>
    <p:extLst>
      <p:ext uri="{BB962C8B-B14F-4D97-AF65-F5344CB8AC3E}">
        <p14:creationId xmlns:p14="http://schemas.microsoft.com/office/powerpoint/2010/main" val="274410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etal handcart&#10;&#10;Description automatically generated">
            <a:extLst>
              <a:ext uri="{FF2B5EF4-FFF2-40B4-BE49-F238E27FC236}">
                <a16:creationId xmlns:a16="http://schemas.microsoft.com/office/drawing/2014/main" id="{68DF635E-4826-44FF-AD26-2C3757CB8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9493"/>
            <a:ext cx="10058400" cy="11695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7763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57E076B-86C9-4364-AC09-2EA58D5824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905" y="99846"/>
            <a:ext cx="13998190" cy="1147204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B71F6-FB86-4700-A52B-173195B8D675}"/>
              </a:ext>
            </a:extLst>
          </p:cNvPr>
          <p:cNvSpPr/>
          <p:nvPr/>
        </p:nvSpPr>
        <p:spPr>
          <a:xfrm>
            <a:off x="11174819" y="5241851"/>
            <a:ext cx="3014147" cy="62554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D4CA4F-616C-43E1-A6EC-40275D6BC248}"/>
              </a:ext>
            </a:extLst>
          </p:cNvPr>
          <p:cNvSpPr/>
          <p:nvPr/>
        </p:nvSpPr>
        <p:spPr>
          <a:xfrm>
            <a:off x="14697740" y="3597348"/>
            <a:ext cx="3526465" cy="1867787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65512C-EDE2-4AFD-8BE4-0D2A02CC9715}"/>
              </a:ext>
            </a:extLst>
          </p:cNvPr>
          <p:cNvSpPr/>
          <p:nvPr/>
        </p:nvSpPr>
        <p:spPr>
          <a:xfrm>
            <a:off x="11174819" y="10228521"/>
            <a:ext cx="3014147" cy="43947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6D45C-F0B3-49A9-8AB7-66818AF19916}"/>
              </a:ext>
            </a:extLst>
          </p:cNvPr>
          <p:cNvSpPr/>
          <p:nvPr/>
        </p:nvSpPr>
        <p:spPr>
          <a:xfrm>
            <a:off x="14779256" y="5642343"/>
            <a:ext cx="3370521" cy="726559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8C6D-1CBB-4454-859D-2E5E6EF9D77A}"/>
              </a:ext>
            </a:extLst>
          </p:cNvPr>
          <p:cNvSpPr/>
          <p:nvPr/>
        </p:nvSpPr>
        <p:spPr>
          <a:xfrm>
            <a:off x="4635796" y="1119963"/>
            <a:ext cx="5560828" cy="3069266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FC60C2-8917-49D1-83B2-CF118215CFD2}"/>
              </a:ext>
            </a:extLst>
          </p:cNvPr>
          <p:cNvSpPr/>
          <p:nvPr/>
        </p:nvSpPr>
        <p:spPr>
          <a:xfrm>
            <a:off x="4635796" y="6342382"/>
            <a:ext cx="5560828" cy="2865414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10814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med">
        <p15:prstTrans prst="crush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800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B053B04-DF97-49A4-80C1-63A98935B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 bwMode="auto">
          <a:xfrm>
            <a:off x="20" y="10"/>
            <a:ext cx="22859980" cy="1173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055497-D85B-4B66-BDBF-037E538AF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5053" y="3125707"/>
            <a:ext cx="16689587" cy="548338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8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SRP == Cohesion</a:t>
            </a:r>
          </a:p>
        </p:txBody>
      </p:sp>
    </p:spTree>
    <p:extLst>
      <p:ext uri="{BB962C8B-B14F-4D97-AF65-F5344CB8AC3E}">
        <p14:creationId xmlns:p14="http://schemas.microsoft.com/office/powerpoint/2010/main" val="19971935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842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293E8-AF7E-4203-9727-D4FDCBDB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741" y="1076744"/>
            <a:ext cx="12349671" cy="2868854"/>
          </a:xfrm>
        </p:spPr>
        <p:txBody>
          <a:bodyPr>
            <a:normAutofit/>
          </a:bodyPr>
          <a:lstStyle/>
          <a:p>
            <a:r>
              <a:rPr lang="en-US"/>
              <a:t>SRP and Conway’s law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89C78-9834-4482-B0E8-1CF52090F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743" y="4172373"/>
            <a:ext cx="12349667" cy="6477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300">
                <a:sym typeface="Avenir Roman"/>
              </a:rPr>
              <a:t>Organizations which design systems ... are constrained to produce designs which are copies of the communication structures of these organizations.</a:t>
            </a:r>
            <a:endParaRPr lang="en-US" sz="4300"/>
          </a:p>
        </p:txBody>
      </p:sp>
      <p:pic>
        <p:nvPicPr>
          <p:cNvPr id="5" name="Picture 4" descr="A person wearing a suit and tie looking at the camera&#10;&#10;Description automatically generated">
            <a:extLst>
              <a:ext uri="{FF2B5EF4-FFF2-40B4-BE49-F238E27FC236}">
                <a16:creationId xmlns:a16="http://schemas.microsoft.com/office/drawing/2014/main" id="{A48E0466-6CE2-4E64-9D6D-CD99CED3A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97" b="9447"/>
          <a:stretch/>
        </p:blipFill>
        <p:spPr>
          <a:xfrm>
            <a:off x="14168265" y="10"/>
            <a:ext cx="8691733" cy="117347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8124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 dir="ou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50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3240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57FDA-33A2-47A7-A836-989F003D2D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283880" y="2758300"/>
            <a:ext cx="7856498" cy="15407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F65600-1902-4255-BCD8-12DE52A24F2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74442" y="2758300"/>
            <a:ext cx="8065936" cy="10699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9F4016-4184-4ED1-BD54-5484776FA1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9743276" y="2758300"/>
            <a:ext cx="8397102" cy="7095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144F00-1B26-4C5D-83EF-A9F8F02BF0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26094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42FAD-10F9-49AA-AD6E-9EF2370DDE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0074442" y="2582779"/>
            <a:ext cx="8065936" cy="1755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985CEE-7754-4213-BE8E-60FEF7882BF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430000" y="2758300"/>
            <a:ext cx="6710378" cy="551269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EF7180-2C35-4B4D-93B7-297FEFF4A71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165305" y="2758300"/>
            <a:ext cx="6975073" cy="508628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67494-D0FC-4FA3-A5FC-4F78535E9D5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463711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41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dn-images-1.medium.com/max/2000/1*_Ff955bCJzXZ01240g39mg.jpeg">
            <a:extLst>
              <a:ext uri="{FF2B5EF4-FFF2-40B4-BE49-F238E27FC236}">
                <a16:creationId xmlns:a16="http://schemas.microsoft.com/office/drawing/2014/main" id="{E5F6FDBC-D4B4-449C-A157-FFD906802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375" y="-211282"/>
            <a:ext cx="22902751" cy="12157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E00156-CB10-4F51-B73F-1BA5D4BDACA1}"/>
              </a:ext>
            </a:extLst>
          </p:cNvPr>
          <p:cNvSpPr txBox="1"/>
          <p:nvPr/>
        </p:nvSpPr>
        <p:spPr>
          <a:xfrm rot="21371688">
            <a:off x="1801542" y="7767806"/>
            <a:ext cx="67579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Who is in the</a:t>
            </a:r>
          </a:p>
          <a:p>
            <a:r>
              <a:rPr lang="en-US" sz="7200" b="1">
                <a:solidFill>
                  <a:schemeClr val="bg1"/>
                </a:solidFill>
                <a:latin typeface="Century Gothic" panose="020B0502020202020204" pitchFamily="34" charset="0"/>
              </a:rPr>
              <a:t>audience?</a:t>
            </a:r>
          </a:p>
        </p:txBody>
      </p:sp>
    </p:spTree>
    <p:extLst>
      <p:ext uri="{BB962C8B-B14F-4D97-AF65-F5344CB8AC3E}">
        <p14:creationId xmlns:p14="http://schemas.microsoft.com/office/powerpoint/2010/main" val="277232419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57FDA-33A2-47A7-A836-989F003D2D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283880" y="2758300"/>
            <a:ext cx="7856498" cy="1540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F65600-1902-4255-BCD8-12DE52A24F2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74442" y="2758300"/>
            <a:ext cx="8065936" cy="10699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9F4016-4184-4ED1-BD54-5484776FA1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9743276" y="2758300"/>
            <a:ext cx="8397102" cy="7095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144F00-1B26-4C5D-83EF-A9F8F02BF0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2609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42FAD-10F9-49AA-AD6E-9EF2370DDE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0074442" y="2582779"/>
            <a:ext cx="8065936" cy="17552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985CEE-7754-4213-BE8E-60FEF7882BF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430000" y="2758300"/>
            <a:ext cx="6710378" cy="5512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EF7180-2C35-4B4D-93B7-297FEFF4A71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165305" y="2758300"/>
            <a:ext cx="6975073" cy="50862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67494-D0FC-4FA3-A5FC-4F78535E9D5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463711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8127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57FDA-33A2-47A7-A836-989F003D2D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283880" y="2758300"/>
            <a:ext cx="7856498" cy="1540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F65600-1902-4255-BCD8-12DE52A24F2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74442" y="2758300"/>
            <a:ext cx="8065936" cy="106991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9F4016-4184-4ED1-BD54-5484776FA1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9743276" y="2758300"/>
            <a:ext cx="8397102" cy="70952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144F00-1B26-4C5D-83EF-A9F8F02BF0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260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42FAD-10F9-49AA-AD6E-9EF2370DDE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0074442" y="2582779"/>
            <a:ext cx="8065936" cy="17552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985CEE-7754-4213-BE8E-60FEF7882BF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430000" y="2758300"/>
            <a:ext cx="6710378" cy="551269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EF7180-2C35-4B4D-93B7-297FEFF4A71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165305" y="2758300"/>
            <a:ext cx="6975073" cy="508628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67494-D0FC-4FA3-A5FC-4F78535E9D5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463711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3A05DA-A7CA-4B31-A0DF-A73F1E24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30" y="6527749"/>
            <a:ext cx="1955555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9752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57FDA-33A2-47A7-A836-989F003D2D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283880" y="2758300"/>
            <a:ext cx="7856498" cy="1540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F65600-1902-4255-BCD8-12DE52A24F2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74442" y="2758300"/>
            <a:ext cx="8065936" cy="106991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9F4016-4184-4ED1-BD54-5484776FA1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9743276" y="2758300"/>
            <a:ext cx="8397102" cy="70952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144F00-1B26-4C5D-83EF-A9F8F02BF0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260945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42FAD-10F9-49AA-AD6E-9EF2370DDE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0074442" y="2582779"/>
            <a:ext cx="8065936" cy="17552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985CEE-7754-4213-BE8E-60FEF7882BF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430000" y="2758300"/>
            <a:ext cx="6710378" cy="551269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EF7180-2C35-4B4D-93B7-297FEFF4A71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165305" y="2758300"/>
            <a:ext cx="6975073" cy="5086289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67494-D0FC-4FA3-A5FC-4F78535E9D5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463711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3A05DA-A7CA-4B31-A0DF-A73F1E24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30" y="6527749"/>
            <a:ext cx="1955555" cy="42285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F4C6-7749-4E15-A076-90C6E6258622}"/>
              </a:ext>
            </a:extLst>
          </p:cNvPr>
          <p:cNvCxnSpPr>
            <a:stCxn id="6" idx="3"/>
          </p:cNvCxnSpPr>
          <p:nvPr/>
        </p:nvCxnSpPr>
        <p:spPr>
          <a:xfrm flipV="1">
            <a:off x="5018285" y="6003758"/>
            <a:ext cx="3608130" cy="26382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B58B10-ABF8-4A1E-AAC6-6D9BA140AEF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18285" y="8642035"/>
            <a:ext cx="3608130" cy="12643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2FBCE8-9556-4B5A-8136-2219F874E03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018285" y="4299057"/>
            <a:ext cx="3608130" cy="434297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40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FC02E6F-875D-4283-8932-428BB637F869}"/>
              </a:ext>
            </a:extLst>
          </p:cNvPr>
          <p:cNvCxnSpPr>
            <a:stCxn id="3" idx="3"/>
          </p:cNvCxnSpPr>
          <p:nvPr/>
        </p:nvCxnSpPr>
        <p:spPr>
          <a:xfrm>
            <a:off x="4720195" y="2796395"/>
            <a:ext cx="3906220" cy="22285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48F3069-4019-4626-8C16-85DCBE8BDFFF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29228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91B3ECC-CD6D-4155-97F6-08FDE138E96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5474596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443958-8297-4C70-9A3C-5AEE9FC2CFD2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492365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8BBB669-C058-4047-A4EC-1878A08CB1D0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320736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DB5E27B-3A40-457B-9992-00FE9FA5595E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35881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2C068C6-C68D-458F-893C-B625759EC48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103182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37645AD-07F0-42F1-BE50-FA938F07404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71433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D58DEDA-34A6-4AA1-A315-7C881DE6B7C1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71099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17E34B3-E29C-4561-9690-CC4DC2FD85D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6682598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99D999-29E5-4EB3-9DF2-E48D5232EFC9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4720195" y="2796395"/>
            <a:ext cx="3906220" cy="2754757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C657FDA-33A2-47A7-A836-989F003D2D26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283880" y="2758300"/>
            <a:ext cx="7856498" cy="154075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7F65600-1902-4255-BCD8-12DE52A24F27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074442" y="2758300"/>
            <a:ext cx="8065936" cy="106991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9F4016-4184-4ED1-BD54-5484776FA17E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9743276" y="2758300"/>
            <a:ext cx="8397102" cy="7095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144F00-1B26-4C5D-83EF-A9F8F02BF061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260945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2F42FAD-10F9-49AA-AD6E-9EF2370DDEA2}"/>
              </a:ext>
            </a:extLst>
          </p:cNvPr>
          <p:cNvCxnSpPr>
            <a:cxnSpLocks/>
            <a:stCxn id="4" idx="1"/>
          </p:cNvCxnSpPr>
          <p:nvPr/>
        </p:nvCxnSpPr>
        <p:spPr>
          <a:xfrm flipH="1" flipV="1">
            <a:off x="10074442" y="2582779"/>
            <a:ext cx="8065936" cy="17552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C985CEE-7754-4213-BE8E-60FEF7882BFF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430000" y="2758300"/>
            <a:ext cx="6710378" cy="5512691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EF7180-2C35-4B4D-93B7-297FEFF4A71B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1165305" y="2758300"/>
            <a:ext cx="6975073" cy="50862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367494-D0FC-4FA3-A5FC-4F78535E9D5A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10734351" y="2758300"/>
            <a:ext cx="7406027" cy="4637111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93A05DA-A7CA-4B31-A0DF-A73F1E24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30" y="6527749"/>
            <a:ext cx="1955555" cy="422857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A84F4C6-7749-4E15-A076-90C6E6258622}"/>
              </a:ext>
            </a:extLst>
          </p:cNvPr>
          <p:cNvCxnSpPr>
            <a:stCxn id="6" idx="3"/>
          </p:cNvCxnSpPr>
          <p:nvPr/>
        </p:nvCxnSpPr>
        <p:spPr>
          <a:xfrm flipV="1">
            <a:off x="5018285" y="6003758"/>
            <a:ext cx="3608130" cy="2638277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FB58B10-ABF8-4A1E-AAC6-6D9BA140AEFE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018285" y="8642035"/>
            <a:ext cx="3608130" cy="126433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32FBCE8-9556-4B5A-8136-2219F874E037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5018285" y="4299057"/>
            <a:ext cx="3608130" cy="434297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549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8416977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2259" y="682109"/>
            <a:ext cx="2107936" cy="422857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95ADB-AEC3-4199-B3C0-03E3A633FF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0378" y="682109"/>
            <a:ext cx="2349206" cy="41523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3A05DA-A7CA-4B31-A0DF-A73F1E244A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730" y="6527749"/>
            <a:ext cx="1955555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4313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50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099"/>
            <a:ext cx="6026046" cy="9574603"/>
            <a:chOff x="2098623" y="1080097"/>
            <a:chExt cx="6026046" cy="957460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7"/>
              <a:ext cx="6026046" cy="957460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2"/>
              <a:ext cx="6026046" cy="46407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6625651"/>
              <a:ext cx="6026046" cy="402280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7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100"/>
            <a:ext cx="6026046" cy="6459690"/>
            <a:chOff x="2098623" y="1080098"/>
            <a:chExt cx="6026046" cy="64596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8"/>
              <a:ext cx="6026046" cy="64596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3"/>
              <a:ext cx="6026046" cy="357569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5554397"/>
              <a:ext cx="6026046" cy="19853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488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100"/>
            <a:ext cx="6026046" cy="6459690"/>
            <a:chOff x="2098623" y="1080098"/>
            <a:chExt cx="6026046" cy="64596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8"/>
              <a:ext cx="6026046" cy="64596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3"/>
              <a:ext cx="6026046" cy="357569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5554397"/>
              <a:ext cx="6026046" cy="19853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7146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100"/>
            <a:ext cx="6026046" cy="6459690"/>
            <a:chOff x="2098623" y="1080098"/>
            <a:chExt cx="6026046" cy="645969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8"/>
              <a:ext cx="6026046" cy="64596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3"/>
              <a:ext cx="6026046" cy="3575694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5554397"/>
              <a:ext cx="6026046" cy="198539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1811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70BD6-1EE4-40BE-AAB8-7B2BB0A1B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625" y="1352550"/>
            <a:ext cx="19716750" cy="9029700"/>
          </a:xfrm>
        </p:spPr>
        <p:txBody>
          <a:bodyPr/>
          <a:lstStyle/>
          <a:p>
            <a:r>
              <a:rPr lang="en-US"/>
              <a:t>What is a principle?</a:t>
            </a:r>
          </a:p>
          <a:p>
            <a:r>
              <a:rPr lang="en-US"/>
              <a:t>SOLID</a:t>
            </a:r>
          </a:p>
          <a:p>
            <a:r>
              <a:rPr lang="en-US"/>
              <a:t>What is responsibility?</a:t>
            </a:r>
          </a:p>
          <a:p>
            <a:r>
              <a:rPr lang="en-US"/>
              <a:t>SRP in depth</a:t>
            </a:r>
          </a:p>
          <a:p>
            <a:r>
              <a:rPr lang="en-US"/>
              <a:t>Summary</a:t>
            </a:r>
          </a:p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5409F-1490-4C17-AE39-D61FDB60375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5747" y="5248441"/>
            <a:ext cx="10764253" cy="717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27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918DA-CCA8-4C55-8E72-542064769107}"/>
              </a:ext>
            </a:extLst>
          </p:cNvPr>
          <p:cNvGrpSpPr/>
          <p:nvPr/>
        </p:nvGrpSpPr>
        <p:grpSpPr>
          <a:xfrm>
            <a:off x="8416977" y="6640019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24B6C0-F58A-46DD-93D8-F1C74D242110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8A89FA-EF57-451F-B816-6EAC3817ABA4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EAA81A-3967-4686-86F1-5C809DB69C3B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CEBE13-FBB5-4E87-A5DA-47AC123F8322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542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111D910-2FE2-4A54-B00F-C6C370F2FB56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A435364-FBC3-4B42-AB99-D2E39D8CC6AF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1BDB73F-3AD8-4369-BE4A-92771725E2A8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99FC288-F6EF-4B9E-90A3-BE80C9163875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18EB436-F815-4565-92BF-13CC4B426820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 b="1">
                  <a:solidFill>
                    <a:srgbClr val="4D7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b="1" err="1">
                  <a:solidFill>
                    <a:srgbClr val="4D7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 b="1">
                  <a:solidFill>
                    <a:srgbClr val="4D70FF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15183E0-438B-44BE-A981-C8E33357ED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2890" y="3753114"/>
            <a:ext cx="2107936" cy="422857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4D918DA-CCA8-4C55-8E72-542064769107}"/>
              </a:ext>
            </a:extLst>
          </p:cNvPr>
          <p:cNvGrpSpPr/>
          <p:nvPr/>
        </p:nvGrpSpPr>
        <p:grpSpPr>
          <a:xfrm>
            <a:off x="8416977" y="6640019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24B6C0-F58A-46DD-93D8-F1C74D242110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F8A89FA-EF57-451F-B816-6EAC3817ABA4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3EAA81A-3967-4686-86F1-5C809DB69C3B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8CEBE13-FBB5-4E87-A5DA-47AC123F8322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837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716766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4FE72E-946C-4775-9109-39761C1B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080" y="3753113"/>
            <a:ext cx="1955555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506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716766" y="1080099"/>
            <a:ext cx="6026046" cy="4474299"/>
            <a:chOff x="2098623" y="1080097"/>
            <a:chExt cx="6026046" cy="44742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4474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discountData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5"/>
              <a:ext cx="6026046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b="1" err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 b="1">
                  <a:solidFill>
                    <a:srgbClr val="C0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4FE72E-946C-4775-9109-39761C1B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080" y="3753113"/>
            <a:ext cx="1955555" cy="4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716766" y="1080099"/>
            <a:ext cx="6026046" cy="3700449"/>
            <a:chOff x="2098623" y="1080097"/>
            <a:chExt cx="6026046" cy="3700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37004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6"/>
              <a:ext cx="6026046" cy="1909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804FE72E-946C-4775-9109-39761C1B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69080" y="3753113"/>
            <a:ext cx="1955555" cy="422857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BED1AF1-514F-44CE-8C66-DAAE4860578B}"/>
              </a:ext>
            </a:extLst>
          </p:cNvPr>
          <p:cNvGrpSpPr/>
          <p:nvPr/>
        </p:nvGrpSpPr>
        <p:grpSpPr>
          <a:xfrm>
            <a:off x="7815924" y="1083220"/>
            <a:ext cx="5166610" cy="2683331"/>
            <a:chOff x="2098623" y="1281212"/>
            <a:chExt cx="5166610" cy="2683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6346ED-6A98-4074-B1EE-01038ABFCC7D}"/>
                </a:ext>
              </a:extLst>
            </p:cNvPr>
            <p:cNvSpPr/>
            <p:nvPr/>
          </p:nvSpPr>
          <p:spPr>
            <a:xfrm>
              <a:off x="2098623" y="1281212"/>
              <a:ext cx="5166610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2BFF6-42BC-4543-B8BB-7870FEA827CC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Promotions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C308F-325B-4C72-9C47-CE89F6CBA5C5}"/>
                </a:ext>
              </a:extLst>
            </p:cNvPr>
            <p:cNvSpPr/>
            <p:nvPr/>
          </p:nvSpPr>
          <p:spPr>
            <a:xfrm>
              <a:off x="2098623" y="2173575"/>
              <a:ext cx="5166610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104D15-FA7E-4B83-AB90-B7B8A9DA8272}"/>
                </a:ext>
              </a:extLst>
            </p:cNvPr>
            <p:cNvSpPr/>
            <p:nvPr/>
          </p:nvSpPr>
          <p:spPr>
            <a:xfrm>
              <a:off x="2098623" y="3065937"/>
              <a:ext cx="5166610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597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5207523"/>
            <a:ext cx="6026046" cy="3700449"/>
            <a:chOff x="2098623" y="1080097"/>
            <a:chExt cx="6026046" cy="3700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37004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6"/>
              <a:ext cx="6026046" cy="1909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D1AF1-514F-44CE-8C66-DAAE4860578B}"/>
              </a:ext>
            </a:extLst>
          </p:cNvPr>
          <p:cNvGrpSpPr/>
          <p:nvPr/>
        </p:nvGrpSpPr>
        <p:grpSpPr>
          <a:xfrm>
            <a:off x="16117188" y="5207523"/>
            <a:ext cx="5166610" cy="2683331"/>
            <a:chOff x="2098623" y="1281212"/>
            <a:chExt cx="5166610" cy="2683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6346ED-6A98-4074-B1EE-01038ABFCC7D}"/>
                </a:ext>
              </a:extLst>
            </p:cNvPr>
            <p:cNvSpPr/>
            <p:nvPr/>
          </p:nvSpPr>
          <p:spPr>
            <a:xfrm>
              <a:off x="2098623" y="1281212"/>
              <a:ext cx="5166610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2BFF6-42BC-4543-B8BB-7870FEA827CC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Promotions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C308F-325B-4C72-9C47-CE89F6CBA5C5}"/>
                </a:ext>
              </a:extLst>
            </p:cNvPr>
            <p:cNvSpPr/>
            <p:nvPr/>
          </p:nvSpPr>
          <p:spPr>
            <a:xfrm>
              <a:off x="2098623" y="2173575"/>
              <a:ext cx="5166610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104D15-FA7E-4B83-AB90-B7B8A9DA8272}"/>
                </a:ext>
              </a:extLst>
            </p:cNvPr>
            <p:cNvSpPr/>
            <p:nvPr/>
          </p:nvSpPr>
          <p:spPr>
            <a:xfrm>
              <a:off x="2098623" y="3065937"/>
              <a:ext cx="5166610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9133E-62E1-4598-AC8B-093532566E61}"/>
              </a:ext>
            </a:extLst>
          </p:cNvPr>
          <p:cNvGrpSpPr/>
          <p:nvPr/>
        </p:nvGrpSpPr>
        <p:grpSpPr>
          <a:xfrm>
            <a:off x="8416977" y="1080100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A42F6E-E8BD-479D-9659-C1FA1433748B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9315DF-4368-4EF8-B544-699938512121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05488E-132E-4385-AE9D-AAE357E8EEB4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352A0-B3F1-41BC-8CB6-4A3F324AB5D0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7D062-E989-4493-8805-8407D3445804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9DC75C-7359-40A6-9ABD-6555507C0E89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CE555F-4BA4-4207-98CA-43C4CB99CDD2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7C22B-232A-457F-B8E6-BC3551AA216E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1BEBE-9C3D-4B25-A163-3D8657B81936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925916C-9682-4D15-894E-6083B9E919AB}"/>
              </a:ext>
            </a:extLst>
          </p:cNvPr>
          <p:cNvCxnSpPr>
            <a:stCxn id="27" idx="3"/>
            <a:endCxn id="21" idx="1"/>
          </p:cNvCxnSpPr>
          <p:nvPr/>
        </p:nvCxnSpPr>
        <p:spPr>
          <a:xfrm flipV="1">
            <a:off x="6742812" y="2424887"/>
            <a:ext cx="1674165" cy="858487"/>
          </a:xfrm>
          <a:prstGeom prst="bentConnector3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B6F8727-9ECE-4294-B8B8-A406455C95A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6742812" y="3283374"/>
            <a:ext cx="1674165" cy="3268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C8D4E3C-9604-469B-BF48-7031C6E7E611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14443023" y="6546067"/>
            <a:ext cx="1674165" cy="624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8471284-E7EB-4221-89D8-3F6BF2B25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6" y="6627445"/>
            <a:ext cx="1422481" cy="25143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D4C616-4CEF-425F-8CC1-971FCD3F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159" y="2483198"/>
            <a:ext cx="1276388" cy="2560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2F48C6-2204-4980-9729-E21D869B5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679" y="8063923"/>
            <a:ext cx="1184119" cy="25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20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C187A54-ED03-4529-AC55-ACE6307CA8B7}"/>
              </a:ext>
            </a:extLst>
          </p:cNvPr>
          <p:cNvGrpSpPr/>
          <p:nvPr/>
        </p:nvGrpSpPr>
        <p:grpSpPr>
          <a:xfrm>
            <a:off x="4235775" y="2100569"/>
            <a:ext cx="7194225" cy="2185611"/>
            <a:chOff x="2098623" y="1281212"/>
            <a:chExt cx="5166610" cy="218561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483C66F-B120-4F99-9262-1A28F88B08D4}"/>
                </a:ext>
              </a:extLst>
            </p:cNvPr>
            <p:cNvSpPr/>
            <p:nvPr/>
          </p:nvSpPr>
          <p:spPr>
            <a:xfrm>
              <a:off x="2098623" y="1281212"/>
              <a:ext cx="5166610" cy="21856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874AE1-B880-4B57-9BEC-543B45631A4E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&lt;&lt; </a:t>
              </a:r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ICashier</a:t>
              </a:r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&gt;&gt;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2F5517F-F440-4A3E-AACE-5602A5DA45B6}"/>
                </a:ext>
              </a:extLst>
            </p:cNvPr>
            <p:cNvSpPr/>
            <p:nvPr/>
          </p:nvSpPr>
          <p:spPr>
            <a:xfrm>
              <a:off x="2098623" y="2173575"/>
              <a:ext cx="5166610" cy="12932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3E8DF95-F36C-4A7E-8C38-1AB1523E3411}"/>
              </a:ext>
            </a:extLst>
          </p:cNvPr>
          <p:cNvGrpSpPr/>
          <p:nvPr/>
        </p:nvGrpSpPr>
        <p:grpSpPr>
          <a:xfrm>
            <a:off x="7832888" y="4774594"/>
            <a:ext cx="7194225" cy="2185611"/>
            <a:chOff x="2098623" y="1281212"/>
            <a:chExt cx="5166610" cy="218561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56A7E17-651F-4219-8C66-D8C447756DAA}"/>
                </a:ext>
              </a:extLst>
            </p:cNvPr>
            <p:cNvSpPr/>
            <p:nvPr/>
          </p:nvSpPr>
          <p:spPr>
            <a:xfrm>
              <a:off x="2098623" y="1281212"/>
              <a:ext cx="5166610" cy="21856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02C8E4-A1F1-4760-9D77-8E6EBEB2A31B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&lt;&lt; </a:t>
              </a:r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IPriceCalculator</a:t>
              </a:r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&gt;&gt;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C28E0E-EA6D-4FAF-BD98-70455E7BC2A0}"/>
                </a:ext>
              </a:extLst>
            </p:cNvPr>
            <p:cNvSpPr/>
            <p:nvPr/>
          </p:nvSpPr>
          <p:spPr>
            <a:xfrm>
              <a:off x="2098623" y="2173575"/>
              <a:ext cx="5166610" cy="12932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E8E8887-2B7C-43D4-93CC-2E457C015ED3}"/>
              </a:ext>
            </a:extLst>
          </p:cNvPr>
          <p:cNvGrpSpPr/>
          <p:nvPr/>
        </p:nvGrpSpPr>
        <p:grpSpPr>
          <a:xfrm>
            <a:off x="11430000" y="7448620"/>
            <a:ext cx="7194225" cy="2185611"/>
            <a:chOff x="2098623" y="1281212"/>
            <a:chExt cx="5166610" cy="218561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9F99A9-E9B6-4503-A799-278A3FD37CE8}"/>
                </a:ext>
              </a:extLst>
            </p:cNvPr>
            <p:cNvSpPr/>
            <p:nvPr/>
          </p:nvSpPr>
          <p:spPr>
            <a:xfrm>
              <a:off x="2098623" y="1281212"/>
              <a:ext cx="5166610" cy="218561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8DBA7B-9B52-4DE2-A3CB-3F8D4A07637A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&lt;&lt; </a:t>
              </a:r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IPromotions</a:t>
              </a:r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&gt;&gt;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761D6AD-6054-480B-83B8-8CDAFF80B6A6}"/>
                </a:ext>
              </a:extLst>
            </p:cNvPr>
            <p:cNvSpPr/>
            <p:nvPr/>
          </p:nvSpPr>
          <p:spPr>
            <a:xfrm>
              <a:off x="2098623" y="2173575"/>
              <a:ext cx="5166610" cy="129324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835068"/>
      </p:ext>
    </p:extLst>
  </p:cSld>
  <p:clrMapOvr>
    <a:masterClrMapping/>
  </p:clrMapOvr>
  <p:transition spd="slow">
    <p:cover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5207523"/>
            <a:ext cx="6026046" cy="3700449"/>
            <a:chOff x="2098623" y="1080097"/>
            <a:chExt cx="6026046" cy="3700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37004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6"/>
              <a:ext cx="6026046" cy="1909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D1AF1-514F-44CE-8C66-DAAE4860578B}"/>
              </a:ext>
            </a:extLst>
          </p:cNvPr>
          <p:cNvGrpSpPr/>
          <p:nvPr/>
        </p:nvGrpSpPr>
        <p:grpSpPr>
          <a:xfrm>
            <a:off x="16117188" y="5207523"/>
            <a:ext cx="5166610" cy="2683331"/>
            <a:chOff x="2098623" y="1281212"/>
            <a:chExt cx="5166610" cy="2683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6346ED-6A98-4074-B1EE-01038ABFCC7D}"/>
                </a:ext>
              </a:extLst>
            </p:cNvPr>
            <p:cNvSpPr/>
            <p:nvPr/>
          </p:nvSpPr>
          <p:spPr>
            <a:xfrm>
              <a:off x="2098623" y="1281212"/>
              <a:ext cx="5166610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2BFF6-42BC-4543-B8BB-7870FEA827CC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Promotions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C308F-325B-4C72-9C47-CE89F6CBA5C5}"/>
                </a:ext>
              </a:extLst>
            </p:cNvPr>
            <p:cNvSpPr/>
            <p:nvPr/>
          </p:nvSpPr>
          <p:spPr>
            <a:xfrm>
              <a:off x="2098623" y="2173575"/>
              <a:ext cx="5166610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104D15-FA7E-4B83-AB90-B7B8A9DA8272}"/>
                </a:ext>
              </a:extLst>
            </p:cNvPr>
            <p:cNvSpPr/>
            <p:nvPr/>
          </p:nvSpPr>
          <p:spPr>
            <a:xfrm>
              <a:off x="2098623" y="3065937"/>
              <a:ext cx="5166610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9133E-62E1-4598-AC8B-093532566E61}"/>
              </a:ext>
            </a:extLst>
          </p:cNvPr>
          <p:cNvGrpSpPr/>
          <p:nvPr/>
        </p:nvGrpSpPr>
        <p:grpSpPr>
          <a:xfrm>
            <a:off x="8416977" y="1080100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A42F6E-E8BD-479D-9659-C1FA1433748B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9315DF-4368-4EF8-B544-699938512121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05488E-132E-4385-AE9D-AAE357E8EEB4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352A0-B3F1-41BC-8CB6-4A3F324AB5D0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7D062-E989-4493-8805-8407D3445804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9DC75C-7359-40A6-9ABD-6555507C0E89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CE555F-4BA4-4207-98CA-43C4CB99CDD2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7C22B-232A-457F-B8E6-BC3551AA216E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1BEBE-9C3D-4B25-A163-3D8657B81936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925916C-9682-4D15-894E-6083B9E919AB}"/>
              </a:ext>
            </a:extLst>
          </p:cNvPr>
          <p:cNvCxnSpPr>
            <a:stCxn id="27" idx="3"/>
            <a:endCxn id="21" idx="1"/>
          </p:cNvCxnSpPr>
          <p:nvPr/>
        </p:nvCxnSpPr>
        <p:spPr>
          <a:xfrm flipV="1">
            <a:off x="6742812" y="2424887"/>
            <a:ext cx="1674165" cy="858487"/>
          </a:xfrm>
          <a:prstGeom prst="bentConnector3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B6F8727-9ECE-4294-B8B8-A406455C95A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6742812" y="3283374"/>
            <a:ext cx="1674165" cy="3268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C8D4E3C-9604-469B-BF48-7031C6E7E611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14443023" y="6546067"/>
            <a:ext cx="1674165" cy="624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28471284-E7EB-4221-89D8-3F6BF2B25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66" y="6627445"/>
            <a:ext cx="1422481" cy="251433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6D4C616-4CEF-425F-8CC1-971FCD3F74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0159" y="2483198"/>
            <a:ext cx="1276388" cy="256046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8C2F48C6-2204-4980-9729-E21D869B5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9679" y="8063923"/>
            <a:ext cx="1184119" cy="256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81819"/>
      </p:ext>
    </p:extLst>
  </p:cSld>
  <p:clrMapOvr>
    <a:masterClrMapping/>
  </p:clrMapOvr>
  <p:transition spd="med">
    <p:pull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5207523"/>
            <a:ext cx="6026046" cy="3700449"/>
            <a:chOff x="2098623" y="1080097"/>
            <a:chExt cx="6026046" cy="3700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37004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6"/>
              <a:ext cx="6026046" cy="1909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D1AF1-514F-44CE-8C66-DAAE4860578B}"/>
              </a:ext>
            </a:extLst>
          </p:cNvPr>
          <p:cNvGrpSpPr/>
          <p:nvPr/>
        </p:nvGrpSpPr>
        <p:grpSpPr>
          <a:xfrm>
            <a:off x="16117188" y="5207523"/>
            <a:ext cx="5166610" cy="2683331"/>
            <a:chOff x="2098623" y="1281212"/>
            <a:chExt cx="5166610" cy="2683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6346ED-6A98-4074-B1EE-01038ABFCC7D}"/>
                </a:ext>
              </a:extLst>
            </p:cNvPr>
            <p:cNvSpPr/>
            <p:nvPr/>
          </p:nvSpPr>
          <p:spPr>
            <a:xfrm>
              <a:off x="2098623" y="1281212"/>
              <a:ext cx="5166610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2BFF6-42BC-4543-B8BB-7870FEA827CC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Promotions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C308F-325B-4C72-9C47-CE89F6CBA5C5}"/>
                </a:ext>
              </a:extLst>
            </p:cNvPr>
            <p:cNvSpPr/>
            <p:nvPr/>
          </p:nvSpPr>
          <p:spPr>
            <a:xfrm>
              <a:off x="2098623" y="2173575"/>
              <a:ext cx="5166610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104D15-FA7E-4B83-AB90-B7B8A9DA8272}"/>
                </a:ext>
              </a:extLst>
            </p:cNvPr>
            <p:cNvSpPr/>
            <p:nvPr/>
          </p:nvSpPr>
          <p:spPr>
            <a:xfrm>
              <a:off x="2098623" y="3065937"/>
              <a:ext cx="5166610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9133E-62E1-4598-AC8B-093532566E61}"/>
              </a:ext>
            </a:extLst>
          </p:cNvPr>
          <p:cNvGrpSpPr/>
          <p:nvPr/>
        </p:nvGrpSpPr>
        <p:grpSpPr>
          <a:xfrm>
            <a:off x="10892852" y="1941707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A42F6E-E8BD-479D-9659-C1FA1433748B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9315DF-4368-4EF8-B544-699938512121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05488E-132E-4385-AE9D-AAE357E8EEB4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352A0-B3F1-41BC-8CB6-4A3F324AB5D0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7D062-E989-4493-8805-8407D3445804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9DC75C-7359-40A6-9ABD-6555507C0E89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CE555F-4BA4-4207-98CA-43C4CB99CDD2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7C22B-232A-457F-B8E6-BC3551AA216E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1BEBE-9C3D-4B25-A163-3D8657B81936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925916C-9682-4D15-894E-6083B9E919AB}"/>
              </a:ext>
            </a:extLst>
          </p:cNvPr>
          <p:cNvCxnSpPr>
            <a:stCxn id="27" idx="3"/>
            <a:endCxn id="21" idx="1"/>
          </p:cNvCxnSpPr>
          <p:nvPr/>
        </p:nvCxnSpPr>
        <p:spPr>
          <a:xfrm>
            <a:off x="6742812" y="3283374"/>
            <a:ext cx="4150040" cy="3120"/>
          </a:xfrm>
          <a:prstGeom prst="bentConnector3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B6F8727-9ECE-4294-B8B8-A406455C95A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6742812" y="3283374"/>
            <a:ext cx="1674165" cy="3268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C8D4E3C-9604-469B-BF48-7031C6E7E611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14443023" y="6546067"/>
            <a:ext cx="1674165" cy="624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88AB8DA-46F6-4DDF-B5DB-49AD7BF81872}"/>
              </a:ext>
            </a:extLst>
          </p:cNvPr>
          <p:cNvSpPr/>
          <p:nvPr/>
        </p:nvSpPr>
        <p:spPr>
          <a:xfrm>
            <a:off x="7941894" y="378512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ICashier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CDB8D5-B6BD-4E92-92F5-DC03E1FC0403}"/>
              </a:ext>
            </a:extLst>
          </p:cNvPr>
          <p:cNvSpPr/>
          <p:nvPr/>
        </p:nvSpPr>
        <p:spPr>
          <a:xfrm>
            <a:off x="3729789" y="9339928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IPriceCalculator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47D494-2E64-49CC-BF50-BA1FB7187DD0}"/>
              </a:ext>
            </a:extLst>
          </p:cNvPr>
          <p:cNvSpPr/>
          <p:nvPr/>
        </p:nvSpPr>
        <p:spPr>
          <a:xfrm>
            <a:off x="16117188" y="9229398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IPromotions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5660F0B-2596-4CC8-BDEB-C97F67749593}"/>
              </a:ext>
            </a:extLst>
          </p:cNvPr>
          <p:cNvCxnSpPr>
            <a:cxnSpLocks/>
            <a:stCxn id="20" idx="0"/>
            <a:endCxn id="30" idx="3"/>
          </p:cNvCxnSpPr>
          <p:nvPr/>
        </p:nvCxnSpPr>
        <p:spPr>
          <a:xfrm rot="16200000" flipV="1">
            <a:off x="11849340" y="1129352"/>
            <a:ext cx="1123258" cy="513939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9276583-3B6D-4131-BA22-D0732776FBFF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rot="16200000" flipV="1">
            <a:off x="3313253" y="6817338"/>
            <a:ext cx="2939127" cy="2106053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7CC1CAA-3291-4790-A574-F51BE40E2FDD}"/>
              </a:ext>
            </a:extLst>
          </p:cNvPr>
          <p:cNvCxnSpPr>
            <a:cxnSpLocks/>
            <a:stCxn id="31" idx="0"/>
            <a:endCxn id="17" idx="1"/>
          </p:cNvCxnSpPr>
          <p:nvPr/>
        </p:nvCxnSpPr>
        <p:spPr>
          <a:xfrm rot="5400000" flipH="1" flipV="1">
            <a:off x="6433061" y="7356013"/>
            <a:ext cx="1386696" cy="2581135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62C434F-9D1F-4A94-B88E-98F49C8963DA}"/>
              </a:ext>
            </a:extLst>
          </p:cNvPr>
          <p:cNvCxnSpPr>
            <a:cxnSpLocks/>
            <a:stCxn id="30" idx="1"/>
            <a:endCxn id="26" idx="0"/>
          </p:cNvCxnSpPr>
          <p:nvPr/>
        </p:nvCxnSpPr>
        <p:spPr>
          <a:xfrm rot="10800000" flipV="1">
            <a:off x="3729790" y="824693"/>
            <a:ext cx="4212105" cy="261650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D5AFBBE-F1B1-49C5-A281-803CA697107C}"/>
              </a:ext>
            </a:extLst>
          </p:cNvPr>
          <p:cNvCxnSpPr>
            <a:cxnSpLocks/>
            <a:stCxn id="33" idx="0"/>
            <a:endCxn id="13" idx="2"/>
          </p:cNvCxnSpPr>
          <p:nvPr/>
        </p:nvCxnSpPr>
        <p:spPr>
          <a:xfrm rot="5400000" flipH="1" flipV="1">
            <a:off x="17789474" y="8318379"/>
            <a:ext cx="1344787" cy="477252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6F3C35-BEAD-4ED7-9BB8-18A3AF30B31E}"/>
              </a:ext>
            </a:extLst>
          </p:cNvPr>
          <p:cNvCxnSpPr>
            <a:cxnSpLocks/>
            <a:stCxn id="33" idx="1"/>
            <a:endCxn id="17" idx="3"/>
          </p:cNvCxnSpPr>
          <p:nvPr/>
        </p:nvCxnSpPr>
        <p:spPr>
          <a:xfrm rot="10800000">
            <a:off x="14443024" y="7953233"/>
            <a:ext cx="1674165" cy="1722347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637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F32E17-E893-49BD-98BA-F4B86182D96A}"/>
              </a:ext>
            </a:extLst>
          </p:cNvPr>
          <p:cNvSpPr/>
          <p:nvPr/>
        </p:nvSpPr>
        <p:spPr>
          <a:xfrm>
            <a:off x="2274469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ShoppingCartFacade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84279-3916-47CA-B4B4-9440CA9DC01E}"/>
              </a:ext>
            </a:extLst>
          </p:cNvPr>
          <p:cNvSpPr/>
          <p:nvPr/>
        </p:nvSpPr>
        <p:spPr>
          <a:xfrm>
            <a:off x="9323946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Cashier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1D15D1-44C5-4FCA-9449-94BF31E32721}"/>
              </a:ext>
            </a:extLst>
          </p:cNvPr>
          <p:cNvSpPr/>
          <p:nvPr/>
        </p:nvSpPr>
        <p:spPr>
          <a:xfrm>
            <a:off x="9323945" y="4775123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PriceCalculator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8ED0C-9501-4D17-A09C-307F049A329C}"/>
              </a:ext>
            </a:extLst>
          </p:cNvPr>
          <p:cNvSpPr/>
          <p:nvPr/>
        </p:nvSpPr>
        <p:spPr>
          <a:xfrm>
            <a:off x="16373426" y="2675415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CE2EFF-EBA8-4828-845B-A9D15588F75C}"/>
              </a:ext>
            </a:extLst>
          </p:cNvPr>
          <p:cNvSpPr/>
          <p:nvPr/>
        </p:nvSpPr>
        <p:spPr>
          <a:xfrm>
            <a:off x="932472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739DA4-7F9F-4975-9C8A-B861D5E6662D}"/>
              </a:ext>
            </a:extLst>
          </p:cNvPr>
          <p:cNvSpPr/>
          <p:nvPr/>
        </p:nvSpPr>
        <p:spPr>
          <a:xfrm>
            <a:off x="7981950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EA8E89-074C-4263-B6A2-D5B9ADA0ED6A}"/>
              </a:ext>
            </a:extLst>
          </p:cNvPr>
          <p:cNvSpPr/>
          <p:nvPr/>
        </p:nvSpPr>
        <p:spPr>
          <a:xfrm>
            <a:off x="15031428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ADA27D-E279-4986-9F0F-495672C798EF}"/>
              </a:ext>
            </a:extLst>
          </p:cNvPr>
          <p:cNvSpPr/>
          <p:nvPr/>
        </p:nvSpPr>
        <p:spPr>
          <a:xfrm>
            <a:off x="7279047" y="1783054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9A268E-C902-4120-ACA2-D6343691A16B}"/>
              </a:ext>
            </a:extLst>
          </p:cNvPr>
          <p:cNvSpPr/>
          <p:nvPr/>
        </p:nvSpPr>
        <p:spPr>
          <a:xfrm>
            <a:off x="14328521" y="1783053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</p:spTree>
    <p:extLst>
      <p:ext uri="{BB962C8B-B14F-4D97-AF65-F5344CB8AC3E}">
        <p14:creationId xmlns:p14="http://schemas.microsoft.com/office/powerpoint/2010/main" val="28614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15220"/>
            <a:ext cx="22860000" cy="1260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DFC9A-7685-40EB-B400-166F1ADE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497" y="1101043"/>
            <a:ext cx="21020484" cy="127449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What is a principle?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E11D52-EBC6-4072-AEE5-7015BD720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431" y="2866499"/>
            <a:ext cx="20185137" cy="751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752282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F32E17-E893-49BD-98BA-F4B86182D96A}"/>
              </a:ext>
            </a:extLst>
          </p:cNvPr>
          <p:cNvSpPr/>
          <p:nvPr/>
        </p:nvSpPr>
        <p:spPr>
          <a:xfrm>
            <a:off x="2274469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ShoppingCartFacade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84279-3916-47CA-B4B4-9440CA9DC01E}"/>
              </a:ext>
            </a:extLst>
          </p:cNvPr>
          <p:cNvSpPr/>
          <p:nvPr/>
        </p:nvSpPr>
        <p:spPr>
          <a:xfrm>
            <a:off x="9873472" y="3760377"/>
            <a:ext cx="3113052" cy="89236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Cashier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1D15D1-44C5-4FCA-9449-94BF31E32721}"/>
              </a:ext>
            </a:extLst>
          </p:cNvPr>
          <p:cNvSpPr/>
          <p:nvPr/>
        </p:nvSpPr>
        <p:spPr>
          <a:xfrm>
            <a:off x="9873472" y="4793284"/>
            <a:ext cx="3113052" cy="892361"/>
          </a:xfrm>
          <a:prstGeom prst="rect">
            <a:avLst/>
          </a:prstGeom>
          <a:solidFill>
            <a:schemeClr val="bg1"/>
          </a:solidFill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PriceCalculator</a:t>
            </a:r>
            <a:endParaRPr lang="en-US" sz="24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8ED0C-9501-4D17-A09C-307F049A329C}"/>
              </a:ext>
            </a:extLst>
          </p:cNvPr>
          <p:cNvSpPr/>
          <p:nvPr/>
        </p:nvSpPr>
        <p:spPr>
          <a:xfrm>
            <a:off x="16373426" y="2675415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CE2EFF-EBA8-4828-845B-A9D15588F75C}"/>
              </a:ext>
            </a:extLst>
          </p:cNvPr>
          <p:cNvSpPr/>
          <p:nvPr/>
        </p:nvSpPr>
        <p:spPr>
          <a:xfrm>
            <a:off x="932472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739DA4-7F9F-4975-9C8A-B861D5E6662D}"/>
              </a:ext>
            </a:extLst>
          </p:cNvPr>
          <p:cNvSpPr/>
          <p:nvPr/>
        </p:nvSpPr>
        <p:spPr>
          <a:xfrm>
            <a:off x="7981950" y="1021889"/>
            <a:ext cx="6896100" cy="9691022"/>
          </a:xfrm>
          <a:prstGeom prst="rect">
            <a:avLst/>
          </a:prstGeom>
          <a:noFill/>
          <a:ln w="571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EA8E89-074C-4263-B6A2-D5B9ADA0ED6A}"/>
              </a:ext>
            </a:extLst>
          </p:cNvPr>
          <p:cNvSpPr/>
          <p:nvPr/>
        </p:nvSpPr>
        <p:spPr>
          <a:xfrm>
            <a:off x="15031428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ADA27D-E279-4986-9F0F-495672C798EF}"/>
              </a:ext>
            </a:extLst>
          </p:cNvPr>
          <p:cNvSpPr/>
          <p:nvPr/>
        </p:nvSpPr>
        <p:spPr>
          <a:xfrm>
            <a:off x="7279047" y="1783054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9A268E-C902-4120-ACA2-D6343691A16B}"/>
              </a:ext>
            </a:extLst>
          </p:cNvPr>
          <p:cNvSpPr/>
          <p:nvPr/>
        </p:nvSpPr>
        <p:spPr>
          <a:xfrm>
            <a:off x="14328521" y="1783053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857A56-C720-479D-9B39-40ECA3B753FE}"/>
              </a:ext>
            </a:extLst>
          </p:cNvPr>
          <p:cNvGrpSpPr/>
          <p:nvPr/>
        </p:nvGrpSpPr>
        <p:grpSpPr>
          <a:xfrm>
            <a:off x="8856788" y="2675414"/>
            <a:ext cx="5146421" cy="3495783"/>
            <a:chOff x="9028722" y="5610503"/>
            <a:chExt cx="5146421" cy="349578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600E4C1-9F74-42F6-B4FD-C3724F58A9AD}"/>
                </a:ext>
              </a:extLst>
            </p:cNvPr>
            <p:cNvSpPr/>
            <p:nvPr/>
          </p:nvSpPr>
          <p:spPr>
            <a:xfrm>
              <a:off x="9028722" y="6248786"/>
              <a:ext cx="5146421" cy="285750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0EE19F-F6E4-439E-86E7-7E8ED4EDABA0}"/>
                </a:ext>
              </a:extLst>
            </p:cNvPr>
            <p:cNvSpPr/>
            <p:nvPr/>
          </p:nvSpPr>
          <p:spPr>
            <a:xfrm>
              <a:off x="9028722" y="5610503"/>
              <a:ext cx="2401279" cy="638283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728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person&#10;&#10;Description automatically generated">
            <a:extLst>
              <a:ext uri="{FF2B5EF4-FFF2-40B4-BE49-F238E27FC236}">
                <a16:creationId xmlns:a16="http://schemas.microsoft.com/office/drawing/2014/main" id="{B4AD7D53-87E3-437D-9B3B-4FC394DCBB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41"/>
          <a:stretch/>
        </p:blipFill>
        <p:spPr>
          <a:xfrm>
            <a:off x="20" y="1"/>
            <a:ext cx="22859980" cy="11734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E8724C-C4E6-47D4-A5C4-CC57EDE2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6" y="1823808"/>
            <a:ext cx="6212183" cy="8087183"/>
          </a:xfrm>
        </p:spPr>
        <p:txBody>
          <a:bodyPr>
            <a:normAutofit/>
          </a:bodyPr>
          <a:lstStyle/>
          <a:p>
            <a:pPr algn="r"/>
            <a:r>
              <a:rPr lang="en-US" sz="7200">
                <a:solidFill>
                  <a:srgbClr val="FFFFFF"/>
                </a:solidFill>
              </a:rPr>
              <a:t>SRP vs DRY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5072" y="3911600"/>
            <a:ext cx="0" cy="39116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15C9-67B0-4859-A0CE-6BD2FFCB2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6335" y="1823808"/>
            <a:ext cx="10771285" cy="8087183"/>
          </a:xfrm>
        </p:spPr>
        <p:txBody>
          <a:bodyPr anchor="ctr">
            <a:normAutofit/>
          </a:bodyPr>
          <a:lstStyle/>
          <a:p>
            <a:r>
              <a:rPr lang="en-US" sz="8800">
                <a:solidFill>
                  <a:srgbClr val="FFFFFF"/>
                </a:solidFill>
              </a:rPr>
              <a:t> Repetition – yes</a:t>
            </a:r>
          </a:p>
          <a:p>
            <a:r>
              <a:rPr lang="en-US" sz="8800">
                <a:solidFill>
                  <a:srgbClr val="FFFFFF"/>
                </a:solidFill>
              </a:rPr>
              <a:t> Coupling – </a:t>
            </a:r>
            <a:r>
              <a:rPr lang="en-US" sz="8800" b="1">
                <a:solidFill>
                  <a:srgbClr val="FFFFFF"/>
                </a:solidFill>
              </a:rPr>
              <a:t>NO!</a:t>
            </a:r>
          </a:p>
        </p:txBody>
      </p:sp>
    </p:spTree>
    <p:extLst>
      <p:ext uri="{BB962C8B-B14F-4D97-AF65-F5344CB8AC3E}">
        <p14:creationId xmlns:p14="http://schemas.microsoft.com/office/powerpoint/2010/main" val="925289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F32E17-E893-49BD-98BA-F4B86182D96A}"/>
              </a:ext>
            </a:extLst>
          </p:cNvPr>
          <p:cNvSpPr/>
          <p:nvPr/>
        </p:nvSpPr>
        <p:spPr>
          <a:xfrm>
            <a:off x="2274469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ShoppingCartFacade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84279-3916-47CA-B4B4-9440CA9DC01E}"/>
              </a:ext>
            </a:extLst>
          </p:cNvPr>
          <p:cNvSpPr/>
          <p:nvPr/>
        </p:nvSpPr>
        <p:spPr>
          <a:xfrm>
            <a:off x="9323946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Cashier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1D15D1-44C5-4FCA-9449-94BF31E32721}"/>
              </a:ext>
            </a:extLst>
          </p:cNvPr>
          <p:cNvSpPr/>
          <p:nvPr/>
        </p:nvSpPr>
        <p:spPr>
          <a:xfrm>
            <a:off x="9323945" y="4775123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PriceCalculator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8ED0C-9501-4D17-A09C-307F049A329C}"/>
              </a:ext>
            </a:extLst>
          </p:cNvPr>
          <p:cNvSpPr/>
          <p:nvPr/>
        </p:nvSpPr>
        <p:spPr>
          <a:xfrm>
            <a:off x="16373426" y="2675415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CE2EFF-EBA8-4828-845B-A9D15588F75C}"/>
              </a:ext>
            </a:extLst>
          </p:cNvPr>
          <p:cNvSpPr/>
          <p:nvPr/>
        </p:nvSpPr>
        <p:spPr>
          <a:xfrm>
            <a:off x="932472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739DA4-7F9F-4975-9C8A-B861D5E6662D}"/>
              </a:ext>
            </a:extLst>
          </p:cNvPr>
          <p:cNvSpPr/>
          <p:nvPr/>
        </p:nvSpPr>
        <p:spPr>
          <a:xfrm>
            <a:off x="7981950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EA8E89-074C-4263-B6A2-D5B9ADA0ED6A}"/>
              </a:ext>
            </a:extLst>
          </p:cNvPr>
          <p:cNvSpPr/>
          <p:nvPr/>
        </p:nvSpPr>
        <p:spPr>
          <a:xfrm>
            <a:off x="15031428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ADA27D-E279-4986-9F0F-495672C798EF}"/>
              </a:ext>
            </a:extLst>
          </p:cNvPr>
          <p:cNvSpPr/>
          <p:nvPr/>
        </p:nvSpPr>
        <p:spPr>
          <a:xfrm>
            <a:off x="7279047" y="1783054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9A268E-C902-4120-ACA2-D6343691A16B}"/>
              </a:ext>
            </a:extLst>
          </p:cNvPr>
          <p:cNvSpPr/>
          <p:nvPr/>
        </p:nvSpPr>
        <p:spPr>
          <a:xfrm>
            <a:off x="14328521" y="1783053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47745-FAFB-49CB-8427-4FA2F4E8A969}"/>
              </a:ext>
            </a:extLst>
          </p:cNvPr>
          <p:cNvSpPr/>
          <p:nvPr/>
        </p:nvSpPr>
        <p:spPr>
          <a:xfrm>
            <a:off x="3295399" y="7720842"/>
            <a:ext cx="2170244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0D058-8844-4770-8347-DF0CAB861AE8}"/>
              </a:ext>
            </a:extLst>
          </p:cNvPr>
          <p:cNvSpPr/>
          <p:nvPr/>
        </p:nvSpPr>
        <p:spPr>
          <a:xfrm>
            <a:off x="10344875" y="7720843"/>
            <a:ext cx="2170244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A0FB7-37C8-4651-B47F-232F4B345A92}"/>
              </a:ext>
            </a:extLst>
          </p:cNvPr>
          <p:cNvSpPr/>
          <p:nvPr/>
        </p:nvSpPr>
        <p:spPr>
          <a:xfrm>
            <a:off x="17394356" y="7720843"/>
            <a:ext cx="2170244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283063023"/>
      </p:ext>
    </p:extLst>
  </p:cSld>
  <p:clrMapOvr>
    <a:masterClrMapping/>
  </p:clrMapOvr>
  <p:transition spd="slow">
    <p:push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F32E17-E893-49BD-98BA-F4B86182D96A}"/>
              </a:ext>
            </a:extLst>
          </p:cNvPr>
          <p:cNvSpPr/>
          <p:nvPr/>
        </p:nvSpPr>
        <p:spPr>
          <a:xfrm>
            <a:off x="2274469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ShoppingCartFacade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84279-3916-47CA-B4B4-9440CA9DC01E}"/>
              </a:ext>
            </a:extLst>
          </p:cNvPr>
          <p:cNvSpPr/>
          <p:nvPr/>
        </p:nvSpPr>
        <p:spPr>
          <a:xfrm>
            <a:off x="9323946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Cashier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1D15D1-44C5-4FCA-9449-94BF31E32721}"/>
              </a:ext>
            </a:extLst>
          </p:cNvPr>
          <p:cNvSpPr/>
          <p:nvPr/>
        </p:nvSpPr>
        <p:spPr>
          <a:xfrm>
            <a:off x="9323945" y="4775123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PriceCalculator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8ED0C-9501-4D17-A09C-307F049A329C}"/>
              </a:ext>
            </a:extLst>
          </p:cNvPr>
          <p:cNvSpPr/>
          <p:nvPr/>
        </p:nvSpPr>
        <p:spPr>
          <a:xfrm>
            <a:off x="16373426" y="2675415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CE2EFF-EBA8-4828-845B-A9D15588F75C}"/>
              </a:ext>
            </a:extLst>
          </p:cNvPr>
          <p:cNvSpPr/>
          <p:nvPr/>
        </p:nvSpPr>
        <p:spPr>
          <a:xfrm>
            <a:off x="932472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739DA4-7F9F-4975-9C8A-B861D5E6662D}"/>
              </a:ext>
            </a:extLst>
          </p:cNvPr>
          <p:cNvSpPr/>
          <p:nvPr/>
        </p:nvSpPr>
        <p:spPr>
          <a:xfrm>
            <a:off x="7981950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EA8E89-074C-4263-B6A2-D5B9ADA0ED6A}"/>
              </a:ext>
            </a:extLst>
          </p:cNvPr>
          <p:cNvSpPr/>
          <p:nvPr/>
        </p:nvSpPr>
        <p:spPr>
          <a:xfrm>
            <a:off x="15031428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ADA27D-E279-4986-9F0F-495672C798EF}"/>
              </a:ext>
            </a:extLst>
          </p:cNvPr>
          <p:cNvSpPr/>
          <p:nvPr/>
        </p:nvSpPr>
        <p:spPr>
          <a:xfrm>
            <a:off x="7279047" y="1783054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9A268E-C902-4120-ACA2-D6343691A16B}"/>
              </a:ext>
            </a:extLst>
          </p:cNvPr>
          <p:cNvSpPr/>
          <p:nvPr/>
        </p:nvSpPr>
        <p:spPr>
          <a:xfrm>
            <a:off x="14328521" y="1783053"/>
            <a:ext cx="1252429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47745-FAFB-49CB-8427-4FA2F4E8A969}"/>
              </a:ext>
            </a:extLst>
          </p:cNvPr>
          <p:cNvSpPr/>
          <p:nvPr/>
        </p:nvSpPr>
        <p:spPr>
          <a:xfrm>
            <a:off x="2988643" y="7720842"/>
            <a:ext cx="2783756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0D058-8844-4770-8347-DF0CAB861AE8}"/>
              </a:ext>
            </a:extLst>
          </p:cNvPr>
          <p:cNvSpPr/>
          <p:nvPr/>
        </p:nvSpPr>
        <p:spPr>
          <a:xfrm>
            <a:off x="10344875" y="7720843"/>
            <a:ext cx="2170244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A0FB7-37C8-4651-B47F-232F4B345A92}"/>
              </a:ext>
            </a:extLst>
          </p:cNvPr>
          <p:cNvSpPr/>
          <p:nvPr/>
        </p:nvSpPr>
        <p:spPr>
          <a:xfrm>
            <a:off x="17087599" y="7720843"/>
            <a:ext cx="2783758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Promotional</a:t>
            </a:r>
            <a:b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159275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38F32E17-E893-49BD-98BA-F4B86182D96A}"/>
              </a:ext>
            </a:extLst>
          </p:cNvPr>
          <p:cNvSpPr/>
          <p:nvPr/>
        </p:nvSpPr>
        <p:spPr>
          <a:xfrm>
            <a:off x="2274469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ShoppingCartFacade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5E84279-3916-47CA-B4B4-9440CA9DC01E}"/>
              </a:ext>
            </a:extLst>
          </p:cNvPr>
          <p:cNvSpPr/>
          <p:nvPr/>
        </p:nvSpPr>
        <p:spPr>
          <a:xfrm>
            <a:off x="9323946" y="2675416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Cashier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1D15D1-44C5-4FCA-9449-94BF31E32721}"/>
              </a:ext>
            </a:extLst>
          </p:cNvPr>
          <p:cNvSpPr/>
          <p:nvPr/>
        </p:nvSpPr>
        <p:spPr>
          <a:xfrm>
            <a:off x="9323945" y="4775123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PriceCalculator</a:t>
            </a:r>
            <a:endParaRPr lang="en-US" sz="28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D98ED0C-9501-4D17-A09C-307F049A329C}"/>
              </a:ext>
            </a:extLst>
          </p:cNvPr>
          <p:cNvSpPr/>
          <p:nvPr/>
        </p:nvSpPr>
        <p:spPr>
          <a:xfrm>
            <a:off x="16373426" y="2675415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FCE2EFF-EBA8-4828-845B-A9D15588F75C}"/>
              </a:ext>
            </a:extLst>
          </p:cNvPr>
          <p:cNvSpPr/>
          <p:nvPr/>
        </p:nvSpPr>
        <p:spPr>
          <a:xfrm>
            <a:off x="932472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2739DA4-7F9F-4975-9C8A-B861D5E6662D}"/>
              </a:ext>
            </a:extLst>
          </p:cNvPr>
          <p:cNvSpPr/>
          <p:nvPr/>
        </p:nvSpPr>
        <p:spPr>
          <a:xfrm>
            <a:off x="7981950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Accounting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1EA8E89-074C-4263-B6A2-D5B9ADA0ED6A}"/>
              </a:ext>
            </a:extLst>
          </p:cNvPr>
          <p:cNvSpPr/>
          <p:nvPr/>
        </p:nvSpPr>
        <p:spPr>
          <a:xfrm>
            <a:off x="15031428" y="1021889"/>
            <a:ext cx="6896100" cy="9691022"/>
          </a:xfrm>
          <a:prstGeom prst="rect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32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Marketing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0ADA27D-E279-4986-9F0F-495672C798EF}"/>
              </a:ext>
            </a:extLst>
          </p:cNvPr>
          <p:cNvSpPr/>
          <p:nvPr/>
        </p:nvSpPr>
        <p:spPr>
          <a:xfrm>
            <a:off x="7279047" y="1783054"/>
            <a:ext cx="1252429" cy="892361"/>
          </a:xfrm>
          <a:prstGeom prst="rect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89A268E-C902-4120-ACA2-D6343691A16B}"/>
              </a:ext>
            </a:extLst>
          </p:cNvPr>
          <p:cNvSpPr/>
          <p:nvPr/>
        </p:nvSpPr>
        <p:spPr>
          <a:xfrm>
            <a:off x="14328521" y="1783053"/>
            <a:ext cx="1252429" cy="892361"/>
          </a:xfrm>
          <a:prstGeom prst="rect">
            <a:avLst/>
          </a:prstGeom>
          <a:solidFill>
            <a:schemeClr val="bg1"/>
          </a:solidFill>
          <a:ln w="152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&lt;&lt;I&gt;&gt;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5447745-FAFB-49CB-8427-4FA2F4E8A969}"/>
              </a:ext>
            </a:extLst>
          </p:cNvPr>
          <p:cNvSpPr/>
          <p:nvPr/>
        </p:nvSpPr>
        <p:spPr>
          <a:xfrm>
            <a:off x="2988643" y="7720842"/>
            <a:ext cx="2783756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Presentation</a:t>
            </a:r>
          </a:p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20D058-8844-4770-8347-DF0CAB861AE8}"/>
              </a:ext>
            </a:extLst>
          </p:cNvPr>
          <p:cNvSpPr/>
          <p:nvPr/>
        </p:nvSpPr>
        <p:spPr>
          <a:xfrm>
            <a:off x="10344875" y="7720843"/>
            <a:ext cx="2170244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Asset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A8A0FB7-37C8-4651-B47F-232F4B345A92}"/>
              </a:ext>
            </a:extLst>
          </p:cNvPr>
          <p:cNvSpPr/>
          <p:nvPr/>
        </p:nvSpPr>
        <p:spPr>
          <a:xfrm>
            <a:off x="17087599" y="7720843"/>
            <a:ext cx="2783758" cy="133854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Promotional</a:t>
            </a:r>
            <a:b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373962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2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3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5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6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8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9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0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1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2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24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25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7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8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uiExpand="1" build="allAtOnce" animBg="1"/>
      <p:bldP spid="43" grpId="0" uiExpand="1" build="allAtOnce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6892030-7EA1-449A-8BF3-0444666CE617}"/>
              </a:ext>
            </a:extLst>
          </p:cNvPr>
          <p:cNvGrpSpPr/>
          <p:nvPr/>
        </p:nvGrpSpPr>
        <p:grpSpPr>
          <a:xfrm>
            <a:off x="8416977" y="5207523"/>
            <a:ext cx="6026046" cy="3700449"/>
            <a:chOff x="2098623" y="1080097"/>
            <a:chExt cx="6026046" cy="37004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CE42A1-9103-4121-A766-2EAEB23EBE82}"/>
                </a:ext>
              </a:extLst>
            </p:cNvPr>
            <p:cNvSpPr/>
            <p:nvPr/>
          </p:nvSpPr>
          <p:spPr>
            <a:xfrm>
              <a:off x="2098623" y="1080097"/>
              <a:ext cx="6026046" cy="370044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E9C3128-2899-4567-AC4C-10887352B12E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PriceCalculator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DFA17A6-9111-4EE2-9379-B2F64227C55E}"/>
                </a:ext>
              </a:extLst>
            </p:cNvPr>
            <p:cNvSpPr/>
            <p:nvPr/>
          </p:nvSpPr>
          <p:spPr>
            <a:xfrm>
              <a:off x="2098623" y="1978703"/>
              <a:ext cx="6026046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taxRules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6A3471-DB3F-45E7-A3B8-014CDC020D9E}"/>
                </a:ext>
              </a:extLst>
            </p:cNvPr>
            <p:cNvSpPr/>
            <p:nvPr/>
          </p:nvSpPr>
          <p:spPr>
            <a:xfrm>
              <a:off x="2098623" y="2871066"/>
              <a:ext cx="6026046" cy="190948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calculatePrice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calculateTax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  <a:endParaRPr lang="en-US" sz="2800" b="1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BED1AF1-514F-44CE-8C66-DAAE4860578B}"/>
              </a:ext>
            </a:extLst>
          </p:cNvPr>
          <p:cNvGrpSpPr/>
          <p:nvPr/>
        </p:nvGrpSpPr>
        <p:grpSpPr>
          <a:xfrm>
            <a:off x="16117188" y="5207523"/>
            <a:ext cx="5166610" cy="2683331"/>
            <a:chOff x="2098623" y="1281212"/>
            <a:chExt cx="5166610" cy="268333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26346ED-6A98-4074-B1EE-01038ABFCC7D}"/>
                </a:ext>
              </a:extLst>
            </p:cNvPr>
            <p:cNvSpPr/>
            <p:nvPr/>
          </p:nvSpPr>
          <p:spPr>
            <a:xfrm>
              <a:off x="2098623" y="1281212"/>
              <a:ext cx="5166610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182BFF6-42BC-4543-B8BB-7870FEA827CC}"/>
                </a:ext>
              </a:extLst>
            </p:cNvPr>
            <p:cNvSpPr/>
            <p:nvPr/>
          </p:nvSpPr>
          <p:spPr>
            <a:xfrm>
              <a:off x="2098623" y="1281213"/>
              <a:ext cx="5166610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Promotions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FC308F-325B-4C72-9C47-CE89F6CBA5C5}"/>
                </a:ext>
              </a:extLst>
            </p:cNvPr>
            <p:cNvSpPr/>
            <p:nvPr/>
          </p:nvSpPr>
          <p:spPr>
            <a:xfrm>
              <a:off x="2098623" y="2173575"/>
              <a:ext cx="5166610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discountsData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A104D15-FA7E-4B83-AB90-B7B8A9DA8272}"/>
                </a:ext>
              </a:extLst>
            </p:cNvPr>
            <p:cNvSpPr/>
            <p:nvPr/>
          </p:nvSpPr>
          <p:spPr>
            <a:xfrm>
              <a:off x="2098623" y="3065937"/>
              <a:ext cx="5166610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calculateDiscount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29133E-62E1-4598-AC8B-093532566E61}"/>
              </a:ext>
            </a:extLst>
          </p:cNvPr>
          <p:cNvGrpSpPr/>
          <p:nvPr/>
        </p:nvGrpSpPr>
        <p:grpSpPr>
          <a:xfrm>
            <a:off x="10892852" y="1941707"/>
            <a:ext cx="3550171" cy="2683331"/>
            <a:chOff x="2098623" y="1080097"/>
            <a:chExt cx="3550171" cy="268333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0A42F6E-E8BD-479D-9659-C1FA1433748B}"/>
                </a:ext>
              </a:extLst>
            </p:cNvPr>
            <p:cNvSpPr/>
            <p:nvPr/>
          </p:nvSpPr>
          <p:spPr>
            <a:xfrm>
              <a:off x="2098623" y="1080097"/>
              <a:ext cx="3550171" cy="268333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C9315DF-4368-4EF8-B544-699938512121}"/>
                </a:ext>
              </a:extLst>
            </p:cNvPr>
            <p:cNvSpPr/>
            <p:nvPr/>
          </p:nvSpPr>
          <p:spPr>
            <a:xfrm>
              <a:off x="2098623" y="1086341"/>
              <a:ext cx="3550171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Cashier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B05488E-132E-4385-AE9D-AAE357E8EEB4}"/>
                </a:ext>
              </a:extLst>
            </p:cNvPr>
            <p:cNvSpPr/>
            <p:nvPr/>
          </p:nvSpPr>
          <p:spPr>
            <a:xfrm>
              <a:off x="2098623" y="1978703"/>
              <a:ext cx="3550171" cy="89236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-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orderDetails</a:t>
              </a:r>
              <a:endParaRPr lang="en-US" sz="28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4A352A0-B3F1-41BC-8CB6-4A3F324AB5D0}"/>
                </a:ext>
              </a:extLst>
            </p:cNvPr>
            <p:cNvSpPr/>
            <p:nvPr/>
          </p:nvSpPr>
          <p:spPr>
            <a:xfrm>
              <a:off x="2098623" y="2871065"/>
              <a:ext cx="3550171" cy="89236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5F7D062-E989-4493-8805-8407D3445804}"/>
              </a:ext>
            </a:extLst>
          </p:cNvPr>
          <p:cNvGrpSpPr/>
          <p:nvPr/>
        </p:nvGrpSpPr>
        <p:grpSpPr>
          <a:xfrm>
            <a:off x="716766" y="1080100"/>
            <a:ext cx="6026046" cy="5320701"/>
            <a:chOff x="2098623" y="1080098"/>
            <a:chExt cx="6026046" cy="5320701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9DC75C-7359-40A6-9ABD-6555507C0E89}"/>
                </a:ext>
              </a:extLst>
            </p:cNvPr>
            <p:cNvSpPr/>
            <p:nvPr/>
          </p:nvSpPr>
          <p:spPr>
            <a:xfrm>
              <a:off x="2098623" y="1080098"/>
              <a:ext cx="6026046" cy="532070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ECE555F-4BA4-4207-98CA-43C4CB99CDD2}"/>
                </a:ext>
              </a:extLst>
            </p:cNvPr>
            <p:cNvSpPr/>
            <p:nvPr/>
          </p:nvSpPr>
          <p:spPr>
            <a:xfrm>
              <a:off x="2098623" y="1086341"/>
              <a:ext cx="6026046" cy="89236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ShoppingCartFacade</a:t>
              </a:r>
              <a:endParaRPr lang="en-US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4F7C22B-232A-457F-B8E6-BC3551AA216E}"/>
                </a:ext>
              </a:extLst>
            </p:cNvPr>
            <p:cNvSpPr/>
            <p:nvPr/>
          </p:nvSpPr>
          <p:spPr>
            <a:xfrm>
              <a:off x="2098623" y="1978703"/>
              <a:ext cx="6026046" cy="2609337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items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subtotal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tax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total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coupon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71BEBE-9C3D-4B25-A163-3D8657B81936}"/>
                </a:ext>
              </a:extLst>
            </p:cNvPr>
            <p:cNvSpPr/>
            <p:nvPr/>
          </p:nvSpPr>
          <p:spPr>
            <a:xfrm>
              <a:off x="2098623" y="4588041"/>
              <a:ext cx="6026046" cy="181275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addItem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addCoupon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  <a:p>
              <a:pPr algn="l"/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 </a:t>
              </a:r>
              <a:r>
                <a:rPr lang="en-US" sz="2800" err="1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placeOrder</a:t>
              </a:r>
              <a:r>
                <a:rPr lang="en-US" sz="2800">
                  <a:solidFill>
                    <a:schemeClr val="tx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()</a:t>
              </a:r>
            </a:p>
          </p:txBody>
        </p:sp>
      </p:grpSp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5925916C-9682-4D15-894E-6083B9E919AB}"/>
              </a:ext>
            </a:extLst>
          </p:cNvPr>
          <p:cNvCxnSpPr>
            <a:stCxn id="27" idx="3"/>
            <a:endCxn id="21" idx="1"/>
          </p:cNvCxnSpPr>
          <p:nvPr/>
        </p:nvCxnSpPr>
        <p:spPr>
          <a:xfrm>
            <a:off x="6742812" y="3283374"/>
            <a:ext cx="4150040" cy="3120"/>
          </a:xfrm>
          <a:prstGeom prst="bentConnector3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B6F8727-9ECE-4294-B8B8-A406455C95AB}"/>
              </a:ext>
            </a:extLst>
          </p:cNvPr>
          <p:cNvCxnSpPr>
            <a:cxnSpLocks/>
            <a:stCxn id="27" idx="3"/>
            <a:endCxn id="16" idx="1"/>
          </p:cNvCxnSpPr>
          <p:nvPr/>
        </p:nvCxnSpPr>
        <p:spPr>
          <a:xfrm>
            <a:off x="6742812" y="3283374"/>
            <a:ext cx="1674165" cy="3268936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5C8D4E3C-9604-469B-BF48-7031C6E7E611}"/>
              </a:ext>
            </a:extLst>
          </p:cNvPr>
          <p:cNvCxnSpPr>
            <a:cxnSpLocks/>
            <a:stCxn id="16" idx="3"/>
            <a:endCxn id="12" idx="1"/>
          </p:cNvCxnSpPr>
          <p:nvPr/>
        </p:nvCxnSpPr>
        <p:spPr>
          <a:xfrm flipV="1">
            <a:off x="14443023" y="6546067"/>
            <a:ext cx="1674165" cy="6243"/>
          </a:xfrm>
          <a:prstGeom prst="bentConnector3">
            <a:avLst>
              <a:gd name="adj1" fmla="val 50000"/>
            </a:avLst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388AB8DA-46F6-4DDF-B5DB-49AD7BF81872}"/>
              </a:ext>
            </a:extLst>
          </p:cNvPr>
          <p:cNvSpPr/>
          <p:nvPr/>
        </p:nvSpPr>
        <p:spPr>
          <a:xfrm>
            <a:off x="7941894" y="378512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ICashier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5CDB8D5-B6BD-4E92-92F5-DC03E1FC0403}"/>
              </a:ext>
            </a:extLst>
          </p:cNvPr>
          <p:cNvSpPr/>
          <p:nvPr/>
        </p:nvSpPr>
        <p:spPr>
          <a:xfrm>
            <a:off x="3729789" y="9339928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IPriceCalculator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047D494-2E64-49CC-BF50-BA1FB7187DD0}"/>
              </a:ext>
            </a:extLst>
          </p:cNvPr>
          <p:cNvSpPr/>
          <p:nvPr/>
        </p:nvSpPr>
        <p:spPr>
          <a:xfrm>
            <a:off x="16117188" y="9229398"/>
            <a:ext cx="4212105" cy="892361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&lt;&lt; </a:t>
            </a:r>
            <a:r>
              <a:rPr lang="en-US" sz="24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IPromotions</a:t>
            </a:r>
            <a:r>
              <a:rPr lang="en-US" sz="24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&gt;&gt;</a:t>
            </a:r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F5660F0B-2596-4CC8-BDEB-C97F67749593}"/>
              </a:ext>
            </a:extLst>
          </p:cNvPr>
          <p:cNvCxnSpPr>
            <a:cxnSpLocks/>
            <a:stCxn id="20" idx="0"/>
            <a:endCxn id="30" idx="3"/>
          </p:cNvCxnSpPr>
          <p:nvPr/>
        </p:nvCxnSpPr>
        <p:spPr>
          <a:xfrm rot="16200000" flipV="1">
            <a:off x="11849340" y="1129352"/>
            <a:ext cx="1123258" cy="513939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59276583-3B6D-4131-BA22-D0732776FBFF}"/>
              </a:ext>
            </a:extLst>
          </p:cNvPr>
          <p:cNvCxnSpPr>
            <a:cxnSpLocks/>
            <a:stCxn id="31" idx="0"/>
            <a:endCxn id="28" idx="2"/>
          </p:cNvCxnSpPr>
          <p:nvPr/>
        </p:nvCxnSpPr>
        <p:spPr>
          <a:xfrm rot="16200000" flipV="1">
            <a:off x="3313253" y="6817338"/>
            <a:ext cx="2939127" cy="2106053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E7CC1CAA-3291-4790-A574-F51BE40E2FDD}"/>
              </a:ext>
            </a:extLst>
          </p:cNvPr>
          <p:cNvCxnSpPr>
            <a:cxnSpLocks/>
            <a:stCxn id="31" idx="0"/>
            <a:endCxn id="17" idx="1"/>
          </p:cNvCxnSpPr>
          <p:nvPr/>
        </p:nvCxnSpPr>
        <p:spPr>
          <a:xfrm rot="5400000" flipH="1" flipV="1">
            <a:off x="6433061" y="7356013"/>
            <a:ext cx="1386696" cy="2581135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B62C434F-9D1F-4A94-B88E-98F49C8963DA}"/>
              </a:ext>
            </a:extLst>
          </p:cNvPr>
          <p:cNvCxnSpPr>
            <a:cxnSpLocks/>
            <a:stCxn id="30" idx="1"/>
            <a:endCxn id="26" idx="0"/>
          </p:cNvCxnSpPr>
          <p:nvPr/>
        </p:nvCxnSpPr>
        <p:spPr>
          <a:xfrm rot="10800000" flipV="1">
            <a:off x="3729790" y="824693"/>
            <a:ext cx="4212105" cy="261650"/>
          </a:xfrm>
          <a:prstGeom prst="bentConnector2">
            <a:avLst/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D5AFBBE-F1B1-49C5-A281-803CA697107C}"/>
              </a:ext>
            </a:extLst>
          </p:cNvPr>
          <p:cNvCxnSpPr>
            <a:cxnSpLocks/>
            <a:stCxn id="33" idx="0"/>
            <a:endCxn id="13" idx="2"/>
          </p:cNvCxnSpPr>
          <p:nvPr/>
        </p:nvCxnSpPr>
        <p:spPr>
          <a:xfrm rot="5400000" flipH="1" flipV="1">
            <a:off x="17789474" y="8318379"/>
            <a:ext cx="1344787" cy="477252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176F3C35-BEAD-4ED7-9BB8-18A3AF30B31E}"/>
              </a:ext>
            </a:extLst>
          </p:cNvPr>
          <p:cNvCxnSpPr>
            <a:cxnSpLocks/>
            <a:stCxn id="33" idx="1"/>
            <a:endCxn id="17" idx="3"/>
          </p:cNvCxnSpPr>
          <p:nvPr/>
        </p:nvCxnSpPr>
        <p:spPr>
          <a:xfrm rot="10800000">
            <a:off x="14443024" y="7953233"/>
            <a:ext cx="1674165" cy="1722347"/>
          </a:xfrm>
          <a:prstGeom prst="bentConnector3">
            <a:avLst>
              <a:gd name="adj1" fmla="val 50000"/>
            </a:avLst>
          </a:prstGeom>
          <a:ln w="76200" cap="flat">
            <a:solidFill>
              <a:schemeClr val="tx1"/>
            </a:solidFill>
            <a:prstDash val="dash"/>
            <a:headEnd type="none" w="med" len="med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1518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7E6D2-D5BB-476C-A555-7A4E60AB2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635BA-3809-4F2E-BB99-DAE200E36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Simple hard to follow principle</a:t>
            </a:r>
          </a:p>
          <a:p>
            <a:r>
              <a:rPr lang="en-US"/>
              <a:t>Responsibility</a:t>
            </a:r>
          </a:p>
          <a:p>
            <a:r>
              <a:rPr lang="en-US"/>
              <a:t>Evolves over time</a:t>
            </a:r>
          </a:p>
          <a:p>
            <a:r>
              <a:rPr lang="en-US"/>
              <a:t>Reasons to change are not always under our control</a:t>
            </a:r>
          </a:p>
          <a:p>
            <a:r>
              <a:rPr lang="en-US"/>
              <a:t>Symptoms</a:t>
            </a:r>
          </a:p>
        </p:txBody>
      </p:sp>
    </p:spTree>
    <p:extLst>
      <p:ext uri="{BB962C8B-B14F-4D97-AF65-F5344CB8AC3E}">
        <p14:creationId xmlns:p14="http://schemas.microsoft.com/office/powerpoint/2010/main" val="85328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78DDB5D1-7CEE-4479-835A-63A87F8190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3" r="10453"/>
          <a:stretch/>
        </p:blipFill>
        <p:spPr>
          <a:xfrm>
            <a:off x="20" y="10"/>
            <a:ext cx="8694816" cy="117347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8694838" y="0"/>
            <a:ext cx="14165163" cy="117348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A66C652-D9D9-46B1-AE3E-13C3366CC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990" y="1095251"/>
            <a:ext cx="11764858" cy="57349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 goal is not to bend developers to the will of some specific patterns, but to get them to think about their work and what they are doing.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998497-A684-49BB-B64B-E44E9D66A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988" y="7111850"/>
            <a:ext cx="11764860" cy="352770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chemeClr val="bg1"/>
                </a:solidFill>
                <a:latin typeface="+mn-lt"/>
                <a:ea typeface="+mn-ea"/>
                <a:cs typeface="+mn-cs"/>
              </a:rPr>
              <a:t>Phil Haack</a:t>
            </a:r>
          </a:p>
        </p:txBody>
      </p:sp>
    </p:spTree>
    <p:extLst>
      <p:ext uri="{BB962C8B-B14F-4D97-AF65-F5344CB8AC3E}">
        <p14:creationId xmlns:p14="http://schemas.microsoft.com/office/powerpoint/2010/main" val="2475158947"/>
      </p:ext>
    </p:extLst>
  </p:cSld>
  <p:clrMapOvr>
    <a:masterClrMapping/>
  </p:clrMapOvr>
  <p:transition spd="slow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Картина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798" y="0"/>
            <a:ext cx="23469597" cy="117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594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Connect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LinkedIn:  </a:t>
            </a:r>
            <a:r>
              <a:rPr lang="en-GB">
                <a:hlinkClick r:id="rId2"/>
              </a:rPr>
              <a:t>https://goo.gl/CRRJ2Y</a:t>
            </a:r>
            <a:endParaRPr lang="en-GB"/>
          </a:p>
          <a:p>
            <a:r>
              <a:rPr lang="en-US"/>
              <a:t>Mail:         </a:t>
            </a:r>
            <a:r>
              <a:rPr lang="en-US">
                <a:hlinkClick r:id="rId3"/>
              </a:rPr>
              <a:t>martin.c@sbtech.com</a:t>
            </a:r>
            <a:endParaRPr lang="en-US"/>
          </a:p>
          <a:p>
            <a:r>
              <a:rPr lang="en-US" err="1"/>
              <a:t>Github</a:t>
            </a:r>
            <a:r>
              <a:rPr lang="en-US"/>
              <a:t>:     </a:t>
            </a:r>
            <a:r>
              <a:rPr lang="en-US">
                <a:hlinkClick r:id="rId4"/>
              </a:rPr>
              <a:t>https://github.com/mchaov</a:t>
            </a:r>
            <a:endParaRPr lang="en-US"/>
          </a:p>
          <a:p>
            <a:r>
              <a:rPr lang="en-US"/>
              <a:t>@</a:t>
            </a:r>
            <a:r>
              <a:rPr lang="en-US" err="1"/>
              <a:t>raziel_pld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B062456B-F5DD-45AB-890A-0E430FB864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899572" y="1039132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308792"/>
      </p:ext>
    </p:extLst>
  </p:cSld>
  <p:clrMapOvr>
    <a:masterClrMapping/>
  </p:clrMapOvr>
  <p:transition spd="slow">
    <p:push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2932" y="547624"/>
            <a:ext cx="21654135" cy="10639552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ECA6C-2402-4871-914E-F81C24C14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1649300"/>
            <a:ext cx="6551928" cy="843619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What are the SOLID principles?</a:t>
            </a:r>
          </a:p>
        </p:txBody>
      </p:sp>
      <p:cxnSp>
        <p:nvCxnSpPr>
          <p:cNvPr id="7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6805" y="3520440"/>
            <a:ext cx="0" cy="46939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7F107-081C-4FBF-B51A-4546715FC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058" y="1649300"/>
            <a:ext cx="11958317" cy="8436199"/>
          </a:xfrm>
        </p:spPr>
        <p:txBody>
          <a:bodyPr anchor="ctr">
            <a:normAutofit/>
          </a:bodyPr>
          <a:lstStyle/>
          <a:p>
            <a:r>
              <a:rPr lang="en-US" sz="4300"/>
              <a:t>Single Responsibility</a:t>
            </a:r>
          </a:p>
          <a:p>
            <a:r>
              <a:rPr lang="en-US" sz="4300"/>
              <a:t>Open/Closed</a:t>
            </a:r>
          </a:p>
          <a:p>
            <a:r>
              <a:rPr lang="en-US" sz="4300"/>
              <a:t>Liskov Substitution</a:t>
            </a:r>
          </a:p>
          <a:p>
            <a:r>
              <a:rPr lang="en-US" sz="4300"/>
              <a:t>Interface Segregation</a:t>
            </a:r>
          </a:p>
          <a:p>
            <a:r>
              <a:rPr lang="en-US" sz="4300"/>
              <a:t>Dependency Inversion</a:t>
            </a:r>
          </a:p>
        </p:txBody>
      </p:sp>
    </p:spTree>
    <p:extLst>
      <p:ext uri="{BB962C8B-B14F-4D97-AF65-F5344CB8AC3E}">
        <p14:creationId xmlns:p14="http://schemas.microsoft.com/office/powerpoint/2010/main" val="18902070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2860000" cy="117348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397" y="821436"/>
            <a:ext cx="21071205" cy="10091928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erson standing in front of a wall&#10;&#10;Description automatically generated">
            <a:extLst>
              <a:ext uri="{FF2B5EF4-FFF2-40B4-BE49-F238E27FC236}">
                <a16:creationId xmlns:a16="http://schemas.microsoft.com/office/drawing/2014/main" id="{E9F222BB-1BAC-45F6-BD2F-BBD67CC01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4" r="30396"/>
          <a:stretch/>
        </p:blipFill>
        <p:spPr>
          <a:xfrm>
            <a:off x="2595529" y="1101041"/>
            <a:ext cx="7149534" cy="953271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99921" y="1955800"/>
            <a:ext cx="0" cy="78232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3FA27113-4D56-4B7D-B6C8-E4F6FAA6BA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114934" y="1101043"/>
            <a:ext cx="7149534" cy="95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32016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02932" y="547624"/>
            <a:ext cx="21654135" cy="10639552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DFC9A-7685-40EB-B400-166F1ADE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625" y="1649300"/>
            <a:ext cx="6551928" cy="8436199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2">
                    <a:lumMod val="50000"/>
                  </a:schemeClr>
                </a:solidFill>
              </a:rPr>
              <a:t>What else about SOLID principles?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26805" y="3520440"/>
            <a:ext cx="0" cy="469392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5813A-43C3-4235-BEB8-7A5F065CC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0058" y="1649300"/>
            <a:ext cx="11958317" cy="8436199"/>
          </a:xfrm>
        </p:spPr>
        <p:txBody>
          <a:bodyPr anchor="ctr">
            <a:normAutofit/>
          </a:bodyPr>
          <a:lstStyle/>
          <a:p>
            <a:r>
              <a:rPr lang="en-US" sz="4300"/>
              <a:t>They are names for concepts</a:t>
            </a:r>
          </a:p>
          <a:p>
            <a:r>
              <a:rPr lang="en-US" sz="4300"/>
              <a:t>Heuristic nature</a:t>
            </a:r>
          </a:p>
          <a:p>
            <a:r>
              <a:rPr lang="en-US" sz="4300"/>
              <a:t>Common sense</a:t>
            </a:r>
          </a:p>
          <a:p>
            <a:r>
              <a:rPr lang="en-US" sz="4300"/>
              <a:t>Discipline</a:t>
            </a:r>
          </a:p>
        </p:txBody>
      </p:sp>
    </p:spTree>
    <p:extLst>
      <p:ext uri="{BB962C8B-B14F-4D97-AF65-F5344CB8AC3E}">
        <p14:creationId xmlns:p14="http://schemas.microsoft.com/office/powerpoint/2010/main" val="160855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680" y="805805"/>
            <a:ext cx="8214391" cy="1008204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DDFC9A-7685-40EB-B400-166F1ADEB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8179" y="1731651"/>
            <a:ext cx="6405296" cy="82054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What the SOLID principles are </a:t>
            </a:r>
            <a:r>
              <a:rPr lang="en-US" b="1">
                <a:solidFill>
                  <a:srgbClr val="FFFFFF"/>
                </a:solidFill>
              </a:rPr>
              <a:t>NOT</a:t>
            </a:r>
            <a:r>
              <a:rPr lang="en-US">
                <a:solidFill>
                  <a:srgbClr val="FFFFFF"/>
                </a:solidFill>
              </a:rPr>
              <a:t>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20778B-18E6-409C-8E1E-0D763F52F9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3536984"/>
              </p:ext>
            </p:extLst>
          </p:nvPr>
        </p:nvGraphicFramePr>
        <p:xfrm>
          <a:off x="9739312" y="805803"/>
          <a:ext cx="12213008" cy="100706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47735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B35C46-10DC-4146-8638-14E9A762A1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B9B35C46-10DC-4146-8638-14E9A762A1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E4C596A-04DC-4522-894D-033DB6D491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>
                                            <p:graphicEl>
                                              <a:dgm id="{3E4C596A-04DC-4522-894D-033DB6D4916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C87DC43-57AF-40B4-8DF1-B39FB3EFA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AC87DC43-57AF-40B4-8DF1-B39FB3EFA1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9134A32-357A-4952-ABFE-3F267FEF4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graphicEl>
                                              <a:dgm id="{89134A32-357A-4952-ABFE-3F267FEF4CB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281645-F314-4056-AEF8-9211919C17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06281645-F314-4056-AEF8-9211919C17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1ABE09-54DC-4FB2-AE6D-910921923D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321ABE09-54DC-4FB2-AE6D-910921923D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F9D95F-3EB6-4539-89AF-54452E935C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E4F9D95F-3EB6-4539-89AF-54452E935C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57DBF9A-B689-4036-AA46-92D78F6B19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>
                                            <p:graphicEl>
                                              <a:dgm id="{B57DBF9A-B689-4036-AA46-92D78F6B196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AF254B7-1D03-450D-8116-6C15FE1E36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>
                                            <p:graphicEl>
                                              <a:dgm id="{CAF254B7-1D03-450D-8116-6C15FE1E36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4D233-46CA-40AD-A334-C26B7E863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Why focus on SRP?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97044-D244-4BF3-B151-B3374688C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Most misunderstood of the 5</a:t>
            </a:r>
          </a:p>
          <a:p>
            <a:r>
              <a:rPr lang="en-US">
                <a:solidFill>
                  <a:schemeClr val="bg1"/>
                </a:solidFill>
              </a:rPr>
              <a:t>But why?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0C77AAD-1604-433A-8CA8-E21FCCCC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081" y="625474"/>
            <a:ext cx="12586221" cy="1006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60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Avenir Roman"/>
        <a:ea typeface="Avenir Roman"/>
        <a:cs typeface="Avenir Roman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3462" tIns="43462" rIns="43462" bIns="43462" numCol="1" spcCol="38100" rtlCol="0" anchor="ctr">
        <a:spAutoFit/>
      </a:bodyPr>
      <a:lstStyle>
        <a:defPPr marL="0" marR="0" indent="0" algn="ctr" defTabSz="70626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1124</Words>
  <Application>Microsoft Office PowerPoint</Application>
  <PresentationFormat>Custom</PresentationFormat>
  <Paragraphs>514</Paragraphs>
  <Slides>49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8" baseType="lpstr">
      <vt:lpstr>Arial</vt:lpstr>
      <vt:lpstr>Avenir Roman</vt:lpstr>
      <vt:lpstr>Calibri</vt:lpstr>
      <vt:lpstr>Calibri Light</vt:lpstr>
      <vt:lpstr>Century Gothic</vt:lpstr>
      <vt:lpstr>Courier New</vt:lpstr>
      <vt:lpstr>Helvetica LT CondensedBlack</vt:lpstr>
      <vt:lpstr>Open Sans</vt:lpstr>
      <vt:lpstr>Custom Design</vt:lpstr>
      <vt:lpstr>SOLID principles - {part 1 of 5} "S" the most misunderstood principle</vt:lpstr>
      <vt:lpstr>PowerPoint Presentation</vt:lpstr>
      <vt:lpstr>PowerPoint Presentation</vt:lpstr>
      <vt:lpstr>What is a principle?</vt:lpstr>
      <vt:lpstr>What are the SOLID principles?</vt:lpstr>
      <vt:lpstr>PowerPoint Presentation</vt:lpstr>
      <vt:lpstr>What else about SOLID principles?</vt:lpstr>
      <vt:lpstr>What the SOLID principles are NOT?</vt:lpstr>
      <vt:lpstr>Why focus on SRP?</vt:lpstr>
      <vt:lpstr>What is “responsibility”?</vt:lpstr>
      <vt:lpstr>PowerPoint Presentation</vt:lpstr>
      <vt:lpstr>PowerPoint Presentation</vt:lpstr>
      <vt:lpstr>PowerPoint Presentation</vt:lpstr>
      <vt:lpstr>SRP == Cohesion</vt:lpstr>
      <vt:lpstr>PowerPoint Presentation</vt:lpstr>
      <vt:lpstr>SRP and Conway’s law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SRP vs DRY</vt:lpstr>
      <vt:lpstr>PowerPoint Presentation</vt:lpstr>
      <vt:lpstr>PowerPoint Presentation</vt:lpstr>
      <vt:lpstr>PowerPoint Presentation</vt:lpstr>
      <vt:lpstr>PowerPoint Presentation</vt:lpstr>
      <vt:lpstr>Summary</vt:lpstr>
      <vt:lpstr>The goal is not to bend developers to the will of some specific patterns, but to get them to think about their work and what they are doing.</vt:lpstr>
      <vt:lpstr>PowerPoint Presentation</vt:lpstr>
      <vt:lpstr>Connect 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 principles - {part 1 of 5} "S" the most misunderstood principle</dc:title>
  <dc:creator>Martin Chaov</dc:creator>
  <cp:lastModifiedBy>Martin Chaov</cp:lastModifiedBy>
  <cp:revision>43</cp:revision>
  <dcterms:created xsi:type="dcterms:W3CDTF">2019-10-11T19:55:52Z</dcterms:created>
  <dcterms:modified xsi:type="dcterms:W3CDTF">2019-10-17T11:04:22Z</dcterms:modified>
</cp:coreProperties>
</file>